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3"/>
    <p:sldId id="269" r:id="rId4"/>
    <p:sldId id="302" r:id="rId5"/>
    <p:sldId id="268" r:id="rId6"/>
    <p:sldId id="270" r:id="rId7"/>
    <p:sldId id="271" r:id="rId8"/>
    <p:sldId id="272" r:id="rId9"/>
    <p:sldId id="282" r:id="rId10"/>
    <p:sldId id="300" r:id="rId11"/>
    <p:sldId id="274" r:id="rId12"/>
    <p:sldId id="289" r:id="rId13"/>
    <p:sldId id="290" r:id="rId14"/>
    <p:sldId id="291" r:id="rId15"/>
    <p:sldId id="292" r:id="rId16"/>
    <p:sldId id="293" r:id="rId17"/>
    <p:sldId id="294" r:id="rId18"/>
    <p:sldId id="273" r:id="rId19"/>
    <p:sldId id="275" r:id="rId20"/>
    <p:sldId id="279" r:id="rId21"/>
    <p:sldId id="321" r:id="rId22"/>
    <p:sldId id="322" r:id="rId23"/>
    <p:sldId id="323" r:id="rId24"/>
    <p:sldId id="340" r:id="rId25"/>
    <p:sldId id="331" r:id="rId26"/>
    <p:sldId id="332" r:id="rId27"/>
    <p:sldId id="333" r:id="rId28"/>
    <p:sldId id="334" r:id="rId29"/>
    <p:sldId id="335" r:id="rId30"/>
    <p:sldId id="336" r:id="rId31"/>
    <p:sldId id="337" r:id="rId32"/>
    <p:sldId id="362" r:id="rId33"/>
    <p:sldId id="350" r:id="rId34"/>
    <p:sldId id="355" r:id="rId35"/>
    <p:sldId id="351" r:id="rId36"/>
    <p:sldId id="352" r:id="rId37"/>
    <p:sldId id="353" r:id="rId38"/>
    <p:sldId id="354" r:id="rId39"/>
    <p:sldId id="356" r:id="rId40"/>
    <p:sldId id="357" r:id="rId41"/>
    <p:sldId id="358" r:id="rId42"/>
    <p:sldId id="359" r:id="rId43"/>
    <p:sldId id="360" r:id="rId44"/>
    <p:sldId id="361" r:id="rId45"/>
    <p:sldId id="277" r:id="rId4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6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notesMaster" Target="notesMasters/notesMaster1.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 name="Shape 14"/>
          <p:cNvSpPr>
            <a:spLocks noGrp="1"/>
          </p:cNvSpPr>
          <p:nvPr>
            <p:ph type="title" hasCustomPrompt="1"/>
          </p:nvPr>
        </p:nvSpPr>
        <p:spPr>
          <a:xfrm>
            <a:off x="1110482" y="2708845"/>
            <a:ext cx="10464801" cy="1795291"/>
          </a:xfrm>
          <a:prstGeom prst="rect">
            <a:avLst/>
          </a:prstGeom>
        </p:spPr>
        <p:txBody>
          <a:bodyPr/>
          <a:lstStyle>
            <a:lvl1pPr>
              <a:defRPr sz="6000"/>
            </a:lvl1pPr>
          </a:lstStyle>
          <a:p>
            <a:r>
              <a:t>标题文本</a:t>
            </a:r>
          </a:p>
        </p:txBody>
      </p:sp>
      <p:sp>
        <p:nvSpPr>
          <p:cNvPr id="15" name="Shape 15"/>
          <p:cNvSpPr/>
          <p:nvPr userDrawn="1"/>
        </p:nvSpPr>
        <p:spPr>
          <a:xfrm>
            <a:off x="1110482" y="2079614"/>
            <a:ext cx="10464801" cy="716294"/>
          </a:xfrm>
          <a:prstGeom prst="rect">
            <a:avLst/>
          </a:prstGeom>
          <a:ln w="12700">
            <a:miter lim="400000"/>
          </a:ln>
        </p:spPr>
        <p:txBody>
          <a:bodyPr lIns="50800" tIns="50800" rIns="50800" bIns="50800">
            <a:normAutofit/>
          </a:bodyPr>
          <a:lstStyle>
            <a:lvl1pPr algn="l">
              <a:defRPr sz="3000">
                <a:latin typeface="Lantinghei SC Extralight" panose="02000000000000000000" charset="-122"/>
                <a:ea typeface="Lantinghei SC Extralight" panose="02000000000000000000" charset="-122"/>
                <a:cs typeface="Lantinghei SC Extralight" panose="02000000000000000000" charset="-122"/>
                <a:sym typeface="Lantinghei SC Extralight" panose="02000000000000000000" charset="-122"/>
              </a:defRPr>
            </a:lvl1pPr>
          </a:lstStyle>
          <a:p>
            <a:r>
              <a:rPr dirty="0"/>
              <a:t>考虫英语研究院</a:t>
            </a:r>
            <a:endParaRPr dirty="0"/>
          </a:p>
        </p:txBody>
      </p:sp>
      <p:sp>
        <p:nvSpPr>
          <p:cNvPr id="16" name="Shape 16"/>
          <p:cNvSpPr>
            <a:spLocks noGrp="1"/>
          </p:cNvSpPr>
          <p:nvPr>
            <p:ph type="body" sz="half" idx="1" hasCustomPrompt="1"/>
          </p:nvPr>
        </p:nvSpPr>
        <p:spPr>
          <a:xfrm>
            <a:off x="1270000" y="6377983"/>
            <a:ext cx="9222185" cy="2871537"/>
          </a:xfrm>
          <a:prstGeom prst="rect">
            <a:avLst/>
          </a:prstGeom>
        </p:spPr>
        <p:txBody>
          <a:bodyPr/>
          <a:lstStyle>
            <a:lvl1pPr>
              <a:defRPr sz="2800">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1pPr>
            <a:lvl2pPr>
              <a:defRPr sz="2800">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2pPr>
            <a:lvl3pPr>
              <a:defRPr sz="2800">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3pPr>
            <a:lvl4pPr>
              <a:defRPr sz="2800">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4pPr>
            <a:lvl5pPr>
              <a:defRPr sz="2800">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5pPr>
          </a:lstStyle>
          <a:p>
            <a:r>
              <a:t>正文级别 1</a:t>
            </a:r>
          </a:p>
          <a:p>
            <a:pPr lvl="1"/>
            <a:r>
              <a:t>正文级别 2</a:t>
            </a:r>
          </a:p>
          <a:p>
            <a:pPr lvl="2"/>
            <a:r>
              <a:t>正文级别 3</a:t>
            </a:r>
          </a:p>
          <a:p>
            <a:pPr lvl="3"/>
            <a:r>
              <a:t>正文级别 4</a:t>
            </a:r>
          </a:p>
          <a:p>
            <a:pPr lvl="4"/>
            <a:r>
              <a:t>正文级别 5</a:t>
            </a:r>
          </a:p>
        </p:txBody>
      </p:sp>
      <p:sp>
        <p:nvSpPr>
          <p:cNvPr id="19" name="Shape 19"/>
          <p:cNvSpPr>
            <a:spLocks noGrp="1"/>
          </p:cNvSpPr>
          <p:nvPr>
            <p:ph type="sldNum" sz="quarter" idx="2"/>
          </p:nvPr>
        </p:nvSpPr>
        <p:spPr>
          <a:xfrm>
            <a:off x="6311798" y="9251950"/>
            <a:ext cx="368504" cy="3810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拷贝">
    <p:spTree>
      <p:nvGrpSpPr>
        <p:cNvPr id="1" name=""/>
        <p:cNvGrpSpPr/>
        <p:nvPr/>
      </p:nvGrpSpPr>
      <p:grpSpPr>
        <a:xfrm>
          <a:off x="0" y="0"/>
          <a:ext cx="0" cy="0"/>
          <a:chOff x="0" y="0"/>
          <a:chExt cx="0" cy="0"/>
        </a:xfrm>
      </p:grpSpPr>
      <p:sp>
        <p:nvSpPr>
          <p:cNvPr id="26" name="Shape 26"/>
          <p:cNvSpPr>
            <a:spLocks noGrp="1"/>
          </p:cNvSpPr>
          <p:nvPr>
            <p:ph type="title" hasCustomPrompt="1"/>
          </p:nvPr>
        </p:nvSpPr>
        <p:spPr>
          <a:prstGeom prst="rect">
            <a:avLst/>
          </a:prstGeom>
        </p:spPr>
        <p:txBody>
          <a:bodyPr/>
          <a:lstStyle/>
          <a:p>
            <a:r>
              <a:rPr dirty="0"/>
              <a:t>标题文本</a:t>
            </a:r>
            <a:endParaRPr dirty="0"/>
          </a:p>
        </p:txBody>
      </p:sp>
      <p:sp>
        <p:nvSpPr>
          <p:cNvPr id="27" name="Shape 27"/>
          <p:cNvSpPr>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8" name="Shape 28"/>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74" name="Shape 74"/>
          <p:cNvSpPr>
            <a:spLocks noGrp="1"/>
          </p:cNvSpPr>
          <p:nvPr>
            <p:ph type="body" idx="1" hasCustomPrompt="1"/>
          </p:nvPr>
        </p:nvSpPr>
        <p:spPr>
          <a:xfrm>
            <a:off x="952500" y="1270000"/>
            <a:ext cx="11099800" cy="7213600"/>
          </a:xfrm>
          <a:prstGeom prst="rect">
            <a:avLst/>
          </a:prstGeom>
        </p:spPr>
        <p:txBody>
          <a:bodyPr anchor="ctr"/>
          <a:lstStyle>
            <a:lvl1pPr marL="444500" indent="-444500">
              <a:spcBef>
                <a:spcPts val="4200"/>
              </a:spcBef>
              <a:buSzPct val="75000"/>
              <a:buChar char="•"/>
              <a:defRPr sz="3600">
                <a:latin typeface="+mn-lt"/>
                <a:ea typeface="+mn-ea"/>
                <a:cs typeface="+mn-cs"/>
                <a:sym typeface="Helvetica Light"/>
              </a:defRPr>
            </a:lvl1pPr>
            <a:lvl2pPr marL="889000" indent="-444500">
              <a:spcBef>
                <a:spcPts val="4200"/>
              </a:spcBef>
              <a:buSzPct val="75000"/>
              <a:buChar char="•"/>
              <a:defRPr sz="3600">
                <a:latin typeface="+mn-lt"/>
                <a:ea typeface="+mn-ea"/>
                <a:cs typeface="+mn-cs"/>
                <a:sym typeface="Helvetica Light"/>
              </a:defRPr>
            </a:lvl2pPr>
            <a:lvl3pPr marL="1333500" indent="-444500">
              <a:spcBef>
                <a:spcPts val="4200"/>
              </a:spcBef>
              <a:buSzPct val="75000"/>
              <a:buChar char="•"/>
              <a:defRPr sz="3600">
                <a:latin typeface="+mn-lt"/>
                <a:ea typeface="+mn-ea"/>
                <a:cs typeface="+mn-cs"/>
                <a:sym typeface="Helvetica Light"/>
              </a:defRPr>
            </a:lvl3pPr>
            <a:lvl4pPr marL="1778000" indent="-444500">
              <a:spcBef>
                <a:spcPts val="4200"/>
              </a:spcBef>
              <a:buSzPct val="75000"/>
              <a:buChar char="•"/>
              <a:defRPr sz="3600">
                <a:latin typeface="+mn-lt"/>
                <a:ea typeface="+mn-ea"/>
                <a:cs typeface="+mn-cs"/>
                <a:sym typeface="Helvetica Light"/>
              </a:defRPr>
            </a:lvl4pPr>
            <a:lvl5pPr marL="2222500" indent="-444500">
              <a:spcBef>
                <a:spcPts val="4200"/>
              </a:spcBef>
              <a:buSzPct val="75000"/>
              <a:buChar char="•"/>
              <a:defRPr sz="3600">
                <a:latin typeface="+mn-lt"/>
                <a:ea typeface="+mn-ea"/>
                <a:cs typeface="+mn-cs"/>
                <a:sym typeface="Helvetica Light"/>
              </a:defRPr>
            </a:lvl5pPr>
          </a:lstStyle>
          <a:p>
            <a:r>
              <a:t>正文级别 1</a:t>
            </a:r>
          </a:p>
          <a:p>
            <a:pPr lvl="1"/>
            <a:r>
              <a:t>正文级别 2</a:t>
            </a:r>
          </a:p>
          <a:p>
            <a:pPr lvl="2"/>
            <a:r>
              <a:t>正文级别 3</a:t>
            </a:r>
          </a:p>
          <a:p>
            <a:pPr lvl="3"/>
            <a:r>
              <a:t>正文级别 4</a:t>
            </a:r>
          </a:p>
          <a:p>
            <a:pPr lvl="4"/>
            <a:r>
              <a:t>正文级别 5</a:t>
            </a:r>
          </a:p>
        </p:txBody>
      </p:sp>
      <p:sp>
        <p:nvSpPr>
          <p:cNvPr id="75" name="Shape 75"/>
          <p:cNvSpPr>
            <a:spLocks noGrp="1"/>
          </p:cNvSpPr>
          <p:nvPr>
            <p:ph type="sldNum" sz="quarter" idx="2"/>
          </p:nvPr>
        </p:nvSpPr>
        <p:spPr>
          <a:xfrm>
            <a:off x="6311798" y="9251950"/>
            <a:ext cx="368504" cy="3810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82" name="Shape 82"/>
          <p:cNvSpPr>
            <a:spLocks noGrp="1"/>
          </p:cNvSpPr>
          <p:nvPr>
            <p:ph type="body" idx="1" hasCustomPrompt="1"/>
          </p:nvPr>
        </p:nvSpPr>
        <p:spPr>
          <a:xfrm>
            <a:off x="952500" y="1270000"/>
            <a:ext cx="11099800" cy="7213600"/>
          </a:xfrm>
          <a:prstGeom prst="rect">
            <a:avLst/>
          </a:prstGeom>
        </p:spPr>
        <p:txBody>
          <a:bodyPr anchor="ctr"/>
          <a:lstStyle>
            <a:lvl1pPr marL="444500" indent="-444500">
              <a:spcBef>
                <a:spcPts val="4200"/>
              </a:spcBef>
              <a:buSzPct val="75000"/>
              <a:buChar char="•"/>
              <a:defRPr sz="3600">
                <a:latin typeface="+mn-lt"/>
                <a:ea typeface="+mn-ea"/>
                <a:cs typeface="+mn-cs"/>
                <a:sym typeface="Helvetica Light"/>
              </a:defRPr>
            </a:lvl1pPr>
            <a:lvl2pPr marL="889000" indent="-444500">
              <a:spcBef>
                <a:spcPts val="4200"/>
              </a:spcBef>
              <a:buSzPct val="75000"/>
              <a:buChar char="•"/>
              <a:defRPr sz="3600">
                <a:latin typeface="+mn-lt"/>
                <a:ea typeface="+mn-ea"/>
                <a:cs typeface="+mn-cs"/>
                <a:sym typeface="Helvetica Light"/>
              </a:defRPr>
            </a:lvl2pPr>
            <a:lvl3pPr marL="1333500" indent="-444500">
              <a:spcBef>
                <a:spcPts val="4200"/>
              </a:spcBef>
              <a:buSzPct val="75000"/>
              <a:buChar char="•"/>
              <a:defRPr sz="3600">
                <a:latin typeface="+mn-lt"/>
                <a:ea typeface="+mn-ea"/>
                <a:cs typeface="+mn-cs"/>
                <a:sym typeface="Helvetica Light"/>
              </a:defRPr>
            </a:lvl3pPr>
            <a:lvl4pPr marL="1778000" indent="-444500">
              <a:spcBef>
                <a:spcPts val="4200"/>
              </a:spcBef>
              <a:buSzPct val="75000"/>
              <a:buChar char="•"/>
              <a:defRPr sz="3600">
                <a:latin typeface="+mn-lt"/>
                <a:ea typeface="+mn-ea"/>
                <a:cs typeface="+mn-cs"/>
                <a:sym typeface="Helvetica Light"/>
              </a:defRPr>
            </a:lvl4pPr>
            <a:lvl5pPr marL="2222500" indent="-444500">
              <a:spcBef>
                <a:spcPts val="4200"/>
              </a:spcBef>
              <a:buSzPct val="75000"/>
              <a:buChar char="•"/>
              <a:defRPr sz="3600">
                <a:latin typeface="+mn-lt"/>
                <a:ea typeface="+mn-ea"/>
                <a:cs typeface="+mn-cs"/>
                <a:sym typeface="Helvetica Light"/>
              </a:defRPr>
            </a:lvl5pPr>
          </a:lstStyle>
          <a:p>
            <a:r>
              <a:t>正文级别 1</a:t>
            </a:r>
          </a:p>
          <a:p>
            <a:pPr lvl="1"/>
            <a:r>
              <a:t>正文级别 2</a:t>
            </a:r>
          </a:p>
          <a:p>
            <a:pPr lvl="2"/>
            <a:r>
              <a:t>正文级别 3</a:t>
            </a:r>
          </a:p>
          <a:p>
            <a:pPr lvl="3"/>
            <a:r>
              <a:t>正文级别 4</a:t>
            </a:r>
          </a:p>
          <a:p>
            <a:pPr lvl="4"/>
            <a:r>
              <a:t>正文级别 5</a:t>
            </a:r>
          </a:p>
        </p:txBody>
      </p:sp>
      <p:sp>
        <p:nvSpPr>
          <p:cNvPr id="83" name="Shape 83"/>
          <p:cNvSpPr>
            <a:spLocks noGrp="1"/>
          </p:cNvSpPr>
          <p:nvPr>
            <p:ph type="sldNum" sz="quarter" idx="2"/>
          </p:nvPr>
        </p:nvSpPr>
        <p:spPr>
          <a:xfrm>
            <a:off x="6311798" y="9251950"/>
            <a:ext cx="368504" cy="3810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3.png"/><Relationship Id="rId6" Type="http://schemas.openxmlformats.org/officeDocument/2006/relationships/image" Target="../media/image2.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asted-image.pdf"/>
          <p:cNvPicPr>
            <a:picLocks noChangeAspect="1"/>
          </p:cNvPicPr>
          <p:nvPr/>
        </p:nvPicPr>
        <p:blipFill>
          <a:blip r:embed="rId6"/>
          <a:stretch>
            <a:fillRect/>
          </a:stretch>
        </p:blipFill>
        <p:spPr>
          <a:xfrm>
            <a:off x="0" y="-3295"/>
            <a:ext cx="13004800" cy="1047610"/>
          </a:xfrm>
          <a:prstGeom prst="rect">
            <a:avLst/>
          </a:prstGeom>
          <a:ln w="12700">
            <a:miter lim="400000"/>
            <a:headEnd/>
            <a:tailEnd/>
          </a:ln>
        </p:spPr>
      </p:pic>
      <p:sp>
        <p:nvSpPr>
          <p:cNvPr id="3" name="Shape 3"/>
          <p:cNvSpPr>
            <a:spLocks noGrp="1"/>
          </p:cNvSpPr>
          <p:nvPr>
            <p:ph type="title"/>
          </p:nvPr>
        </p:nvSpPr>
        <p:spPr>
          <a:xfrm>
            <a:off x="935975" y="1855342"/>
            <a:ext cx="11132850" cy="800101"/>
          </a:xfrm>
          <a:prstGeom prst="rect">
            <a:avLst/>
          </a:prstGeom>
          <a:ln w="12700">
            <a:miter lim="400000"/>
          </a:ln>
        </p:spPr>
        <p:txBody>
          <a:bodyPr lIns="50800" tIns="50800" rIns="50800" bIns="50800">
            <a:normAutofit/>
          </a:bodyPr>
          <a:lstStyle/>
          <a:p>
            <a:r>
              <a:t>标题文本</a:t>
            </a:r>
          </a:p>
        </p:txBody>
      </p:sp>
      <p:sp>
        <p:nvSpPr>
          <p:cNvPr id="4" name="Shape 4"/>
          <p:cNvSpPr>
            <a:spLocks noGrp="1"/>
          </p:cNvSpPr>
          <p:nvPr>
            <p:ph type="body" idx="1"/>
          </p:nvPr>
        </p:nvSpPr>
        <p:spPr>
          <a:xfrm>
            <a:off x="942048" y="2887556"/>
            <a:ext cx="11120704" cy="5969398"/>
          </a:xfrm>
          <a:prstGeom prst="rect">
            <a:avLst/>
          </a:prstGeom>
          <a:ln w="12700">
            <a:miter lim="400000"/>
          </a:ln>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5" name="Shape 5"/>
          <p:cNvSpPr/>
          <p:nvPr/>
        </p:nvSpPr>
        <p:spPr>
          <a:xfrm>
            <a:off x="10174378" y="3015"/>
            <a:ext cx="2252339" cy="1034989"/>
          </a:xfrm>
          <a:prstGeom prst="rect">
            <a:avLst/>
          </a:prstGeom>
          <a:solidFill>
            <a:srgbClr val="FFD301"/>
          </a:solidFill>
          <a:ln w="12700">
            <a:miter lim="400000"/>
          </a:ln>
        </p:spPr>
        <p:txBody>
          <a:bodyPr lIns="50800" tIns="50800" rIns="50800" bIns="50800" anchor="ctr"/>
          <a:lstStyle/>
          <a:p>
            <a:pPr>
              <a:defRPr sz="2400">
                <a:solidFill>
                  <a:srgbClr val="FFFFFF"/>
                </a:solidFill>
              </a:defRPr>
            </a:pPr>
          </a:p>
        </p:txBody>
      </p:sp>
      <p:pic>
        <p:nvPicPr>
          <p:cNvPr id="6" name="pasted-image.pdf"/>
          <p:cNvPicPr>
            <a:picLocks noChangeAspect="1"/>
          </p:cNvPicPr>
          <p:nvPr/>
        </p:nvPicPr>
        <p:blipFill>
          <a:blip r:embed="rId7"/>
          <a:stretch>
            <a:fillRect/>
          </a:stretch>
        </p:blipFill>
        <p:spPr>
          <a:xfrm>
            <a:off x="10722612" y="234060"/>
            <a:ext cx="1414113" cy="572899"/>
          </a:xfrm>
          <a:prstGeom prst="rect">
            <a:avLst/>
          </a:prstGeom>
          <a:ln w="12700">
            <a:miter lim="400000"/>
            <a:headEnd/>
            <a:tailEnd/>
          </a:ln>
        </p:spPr>
      </p:pic>
      <p:sp>
        <p:nvSpPr>
          <p:cNvPr id="7" name="Shape 7"/>
          <p:cNvSpPr>
            <a:spLocks noGrp="1"/>
          </p:cNvSpPr>
          <p:nvPr>
            <p:ph type="sldNum" sz="quarter" idx="2"/>
          </p:nvPr>
        </p:nvSpPr>
        <p:spPr>
          <a:xfrm>
            <a:off x="6311798" y="92456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1pPr>
      <a:lvl2pPr marL="0" marR="0" indent="2286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2pPr>
      <a:lvl3pPr marL="0" marR="0" indent="4572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3pPr>
      <a:lvl4pPr marL="0" marR="0" indent="6858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4pPr>
      <a:lvl5pPr marL="0" marR="0" indent="9144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5pPr>
      <a:lvl6pPr marL="0" marR="0" indent="11430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6pPr>
      <a:lvl7pPr marL="0" marR="0" indent="13716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7pPr>
      <a:lvl8pPr marL="0" marR="0" indent="16002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8pPr>
      <a:lvl9pPr marL="0" marR="0" indent="18288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9pPr>
    </p:titleStyle>
    <p:bodyStyle>
      <a:lvl1pPr marL="0" marR="0" indent="0" algn="l" defTabSz="584200" latinLnBrk="0">
        <a:lnSpc>
          <a:spcPct val="100000"/>
        </a:lnSpc>
        <a:spcBef>
          <a:spcPts val="0"/>
        </a:spcBef>
        <a:spcAft>
          <a:spcPts val="0"/>
        </a:spcAft>
        <a:buClrTx/>
        <a:buSzTx/>
        <a:buFontTx/>
        <a:buNone/>
        <a:defRPr sz="2400" b="0" i="0" u="none" strike="noStrike" cap="none" spc="0" baseline="0">
          <a:ln>
            <a:noFill/>
          </a:ln>
          <a:solidFill>
            <a:srgbClr val="000000"/>
          </a:solidFill>
          <a:uFillTx/>
          <a:latin typeface="Lantinghei SC Extralight" panose="02000000000000000000" charset="-122"/>
          <a:ea typeface="Lantinghei SC Extralight" panose="02000000000000000000" charset="-122"/>
          <a:cs typeface="Lantinghei SC Extralight" panose="02000000000000000000" charset="-122"/>
          <a:sym typeface="Lantinghei SC Extralight" panose="02000000000000000000" charset="-122"/>
        </a:defRPr>
      </a:lvl1pPr>
      <a:lvl2pPr marL="0" marR="0" indent="228600" algn="l" defTabSz="584200" latinLnBrk="0">
        <a:lnSpc>
          <a:spcPct val="100000"/>
        </a:lnSpc>
        <a:spcBef>
          <a:spcPts val="0"/>
        </a:spcBef>
        <a:spcAft>
          <a:spcPts val="0"/>
        </a:spcAft>
        <a:buClrTx/>
        <a:buSzTx/>
        <a:buFontTx/>
        <a:buNone/>
        <a:defRPr sz="2400" b="0" i="0" u="none" strike="noStrike" cap="none" spc="0" baseline="0">
          <a:ln>
            <a:noFill/>
          </a:ln>
          <a:solidFill>
            <a:srgbClr val="000000"/>
          </a:solidFill>
          <a:uFillTx/>
          <a:latin typeface="Lantinghei SC Extralight" panose="02000000000000000000" charset="-122"/>
          <a:ea typeface="Lantinghei SC Extralight" panose="02000000000000000000" charset="-122"/>
          <a:cs typeface="Lantinghei SC Extralight" panose="02000000000000000000" charset="-122"/>
          <a:sym typeface="Lantinghei SC Extralight" panose="02000000000000000000" charset="-122"/>
        </a:defRPr>
      </a:lvl2pPr>
      <a:lvl3pPr marL="0" marR="0" indent="457200" algn="l" defTabSz="584200" latinLnBrk="0">
        <a:lnSpc>
          <a:spcPct val="100000"/>
        </a:lnSpc>
        <a:spcBef>
          <a:spcPts val="0"/>
        </a:spcBef>
        <a:spcAft>
          <a:spcPts val="0"/>
        </a:spcAft>
        <a:buClrTx/>
        <a:buSzTx/>
        <a:buFontTx/>
        <a:buNone/>
        <a:defRPr sz="2400" b="0" i="0" u="none" strike="noStrike" cap="none" spc="0" baseline="0">
          <a:ln>
            <a:noFill/>
          </a:ln>
          <a:solidFill>
            <a:srgbClr val="000000"/>
          </a:solidFill>
          <a:uFillTx/>
          <a:latin typeface="Lantinghei SC Extralight" panose="02000000000000000000" charset="-122"/>
          <a:ea typeface="Lantinghei SC Extralight" panose="02000000000000000000" charset="-122"/>
          <a:cs typeface="Lantinghei SC Extralight" panose="02000000000000000000" charset="-122"/>
          <a:sym typeface="Lantinghei SC Extralight" panose="02000000000000000000" charset="-122"/>
        </a:defRPr>
      </a:lvl3pPr>
      <a:lvl4pPr marL="0" marR="0" indent="685800" algn="l" defTabSz="584200" latinLnBrk="0">
        <a:lnSpc>
          <a:spcPct val="100000"/>
        </a:lnSpc>
        <a:spcBef>
          <a:spcPts val="0"/>
        </a:spcBef>
        <a:spcAft>
          <a:spcPts val="0"/>
        </a:spcAft>
        <a:buClrTx/>
        <a:buSzTx/>
        <a:buFontTx/>
        <a:buNone/>
        <a:defRPr sz="2400" b="0" i="0" u="none" strike="noStrike" cap="none" spc="0" baseline="0">
          <a:ln>
            <a:noFill/>
          </a:ln>
          <a:solidFill>
            <a:srgbClr val="000000"/>
          </a:solidFill>
          <a:uFillTx/>
          <a:latin typeface="Lantinghei SC Extralight" panose="02000000000000000000" charset="-122"/>
          <a:ea typeface="Lantinghei SC Extralight" panose="02000000000000000000" charset="-122"/>
          <a:cs typeface="Lantinghei SC Extralight" panose="02000000000000000000" charset="-122"/>
          <a:sym typeface="Lantinghei SC Extralight" panose="02000000000000000000" charset="-122"/>
        </a:defRPr>
      </a:lvl4pPr>
      <a:lvl5pPr marL="0" marR="0" indent="914400" algn="l" defTabSz="584200" latinLnBrk="0">
        <a:lnSpc>
          <a:spcPct val="100000"/>
        </a:lnSpc>
        <a:spcBef>
          <a:spcPts val="0"/>
        </a:spcBef>
        <a:spcAft>
          <a:spcPts val="0"/>
        </a:spcAft>
        <a:buClrTx/>
        <a:buSzTx/>
        <a:buFontTx/>
        <a:buNone/>
        <a:defRPr sz="2400" b="0" i="0" u="none" strike="noStrike" cap="none" spc="0" baseline="0">
          <a:ln>
            <a:noFill/>
          </a:ln>
          <a:solidFill>
            <a:srgbClr val="000000"/>
          </a:solidFill>
          <a:uFillTx/>
          <a:latin typeface="Lantinghei SC Extralight" panose="02000000000000000000" charset="-122"/>
          <a:ea typeface="Lantinghei SC Extralight" panose="02000000000000000000" charset="-122"/>
          <a:cs typeface="Lantinghei SC Extralight" panose="02000000000000000000" charset="-122"/>
          <a:sym typeface="Lantinghei SC Extralight" panose="02000000000000000000" charset="-122"/>
        </a:defRPr>
      </a:lvl5pPr>
      <a:lvl6pPr marL="0" marR="0" indent="1143000" algn="l" defTabSz="584200" latinLnBrk="0">
        <a:lnSpc>
          <a:spcPct val="100000"/>
        </a:lnSpc>
        <a:spcBef>
          <a:spcPts val="0"/>
        </a:spcBef>
        <a:spcAft>
          <a:spcPts val="0"/>
        </a:spcAft>
        <a:buClrTx/>
        <a:buSzTx/>
        <a:buFontTx/>
        <a:buNone/>
        <a:defRPr sz="2400" b="0" i="0" u="none" strike="noStrike" cap="none" spc="0" baseline="0">
          <a:ln>
            <a:noFill/>
          </a:ln>
          <a:solidFill>
            <a:srgbClr val="000000"/>
          </a:solidFill>
          <a:uFillTx/>
          <a:latin typeface="Lantinghei SC Extralight" panose="02000000000000000000" charset="-122"/>
          <a:ea typeface="Lantinghei SC Extralight" panose="02000000000000000000" charset="-122"/>
          <a:cs typeface="Lantinghei SC Extralight" panose="02000000000000000000" charset="-122"/>
          <a:sym typeface="Lantinghei SC Extralight" panose="02000000000000000000" charset="-122"/>
        </a:defRPr>
      </a:lvl6pPr>
      <a:lvl7pPr marL="0" marR="0" indent="1371600" algn="l" defTabSz="584200" latinLnBrk="0">
        <a:lnSpc>
          <a:spcPct val="100000"/>
        </a:lnSpc>
        <a:spcBef>
          <a:spcPts val="0"/>
        </a:spcBef>
        <a:spcAft>
          <a:spcPts val="0"/>
        </a:spcAft>
        <a:buClrTx/>
        <a:buSzTx/>
        <a:buFontTx/>
        <a:buNone/>
        <a:defRPr sz="2400" b="0" i="0" u="none" strike="noStrike" cap="none" spc="0" baseline="0">
          <a:ln>
            <a:noFill/>
          </a:ln>
          <a:solidFill>
            <a:srgbClr val="000000"/>
          </a:solidFill>
          <a:uFillTx/>
          <a:latin typeface="Lantinghei SC Extralight" panose="02000000000000000000" charset="-122"/>
          <a:ea typeface="Lantinghei SC Extralight" panose="02000000000000000000" charset="-122"/>
          <a:cs typeface="Lantinghei SC Extralight" panose="02000000000000000000" charset="-122"/>
          <a:sym typeface="Lantinghei SC Extralight" panose="02000000000000000000" charset="-122"/>
        </a:defRPr>
      </a:lvl7pPr>
      <a:lvl8pPr marL="0" marR="0" indent="1600200" algn="l" defTabSz="584200" latinLnBrk="0">
        <a:lnSpc>
          <a:spcPct val="100000"/>
        </a:lnSpc>
        <a:spcBef>
          <a:spcPts val="0"/>
        </a:spcBef>
        <a:spcAft>
          <a:spcPts val="0"/>
        </a:spcAft>
        <a:buClrTx/>
        <a:buSzTx/>
        <a:buFontTx/>
        <a:buNone/>
        <a:defRPr sz="2400" b="0" i="0" u="none" strike="noStrike" cap="none" spc="0" baseline="0">
          <a:ln>
            <a:noFill/>
          </a:ln>
          <a:solidFill>
            <a:srgbClr val="000000"/>
          </a:solidFill>
          <a:uFillTx/>
          <a:latin typeface="Lantinghei SC Extralight" panose="02000000000000000000" charset="-122"/>
          <a:ea typeface="Lantinghei SC Extralight" panose="02000000000000000000" charset="-122"/>
          <a:cs typeface="Lantinghei SC Extralight" panose="02000000000000000000" charset="-122"/>
          <a:sym typeface="Lantinghei SC Extralight" panose="02000000000000000000" charset="-122"/>
        </a:defRPr>
      </a:lvl8pPr>
      <a:lvl9pPr marL="0" marR="0" indent="1828800" algn="l" defTabSz="584200" latinLnBrk="0">
        <a:lnSpc>
          <a:spcPct val="100000"/>
        </a:lnSpc>
        <a:spcBef>
          <a:spcPts val="0"/>
        </a:spcBef>
        <a:spcAft>
          <a:spcPts val="0"/>
        </a:spcAft>
        <a:buClrTx/>
        <a:buSzTx/>
        <a:buFontTx/>
        <a:buNone/>
        <a:defRPr sz="2400" b="0" i="0" u="none" strike="noStrike" cap="none" spc="0" baseline="0">
          <a:ln>
            <a:noFill/>
          </a:ln>
          <a:solidFill>
            <a:srgbClr val="000000"/>
          </a:solidFill>
          <a:uFillTx/>
          <a:latin typeface="Lantinghei SC Extralight" panose="02000000000000000000" charset="-122"/>
          <a:ea typeface="Lantinghei SC Extralight" panose="02000000000000000000" charset="-122"/>
          <a:cs typeface="Lantinghei SC Extralight" panose="02000000000000000000" charset="-122"/>
          <a:sym typeface="Lantinghei SC Extralight" panose="02000000000000000000" charset="-122"/>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32050" y="3152140"/>
            <a:ext cx="8331835" cy="1795145"/>
          </a:xfrm>
        </p:spPr>
        <p:txBody>
          <a:bodyPr>
            <a:noAutofit/>
          </a:bodyPr>
          <a:lstStyle/>
          <a:p>
            <a:pPr algn="ctr"/>
            <a:r>
              <a:rPr lang="zh-CN" altLang="en-US" sz="8800" dirty="0"/>
              <a:t>托福听力</a:t>
            </a:r>
            <a:r>
              <a:rPr lang="en-US" altLang="zh-CN" sz="8800" dirty="0"/>
              <a:t>1</a:t>
            </a:r>
            <a:endParaRPr lang="en-US" altLang="zh-CN" sz="8800" dirty="0"/>
          </a:p>
        </p:txBody>
      </p:sp>
      <p:sp>
        <p:nvSpPr>
          <p:cNvPr id="5" name="文本占位符 4"/>
          <p:cNvSpPr>
            <a:spLocks noGrp="1"/>
          </p:cNvSpPr>
          <p:nvPr>
            <p:ph type="body" sz="half" idx="1"/>
          </p:nvPr>
        </p:nvSpPr>
        <p:spPr>
          <a:xfrm>
            <a:off x="4233545" y="4947285"/>
            <a:ext cx="4980305" cy="2449830"/>
          </a:xfrm>
        </p:spPr>
        <p:txBody>
          <a:bodyPr/>
          <a:lstStyle/>
          <a:p>
            <a:pPr algn="ctr"/>
            <a:r>
              <a:rPr lang="zh-CN" altLang="en-US" sz="4400"/>
              <a:t>金牌听力名师</a:t>
            </a:r>
            <a:endParaRPr lang="zh-CN" altLang="en-US" sz="4400"/>
          </a:p>
          <a:p>
            <a:pPr algn="ctr"/>
            <a:r>
              <a:rPr lang="zh-CN" altLang="en-US" sz="4400"/>
              <a:t>大菁儿老师</a:t>
            </a:r>
            <a:endParaRPr lang="zh-CN" altLang="en-US" sz="4400"/>
          </a:p>
          <a:p>
            <a:pPr algn="ctr"/>
            <a:r>
              <a:rPr lang="en-US" altLang="zh-CN" sz="4400"/>
              <a:t>2021.5.31</a:t>
            </a:r>
            <a:endParaRPr lang="en-US" altLang="zh-CN" sz="4400"/>
          </a:p>
        </p:txBody>
      </p:sp>
      <p:pic>
        <p:nvPicPr>
          <p:cNvPr id="3" name="图片 2"/>
          <p:cNvPicPr>
            <a:picLocks noChangeAspect="1"/>
          </p:cNvPicPr>
          <p:nvPr/>
        </p:nvPicPr>
        <p:blipFill>
          <a:blip r:embed="rId1"/>
          <a:stretch>
            <a:fillRect/>
          </a:stretch>
        </p:blipFill>
        <p:spPr>
          <a:xfrm>
            <a:off x="767715" y="2972435"/>
            <a:ext cx="3171190" cy="3171190"/>
          </a:xfrm>
          <a:prstGeom prst="rect">
            <a:avLst/>
          </a:prstGeom>
        </p:spPr>
      </p:pic>
      <p:pic>
        <p:nvPicPr>
          <p:cNvPr id="6" name="图片 5"/>
          <p:cNvPicPr>
            <a:picLocks noChangeAspect="1"/>
          </p:cNvPicPr>
          <p:nvPr/>
        </p:nvPicPr>
        <p:blipFill>
          <a:blip r:embed="rId2"/>
          <a:stretch>
            <a:fillRect/>
          </a:stretch>
        </p:blipFill>
        <p:spPr>
          <a:xfrm>
            <a:off x="767715" y="6438900"/>
            <a:ext cx="3218815" cy="3122295"/>
          </a:xfrm>
          <a:prstGeom prst="rect">
            <a:avLst/>
          </a:prstGeom>
        </p:spPr>
      </p:pic>
      <p:pic>
        <p:nvPicPr>
          <p:cNvPr id="2" name="图片 1" descr="F7CB55EF2B7E6B32CED06A69BB533F73"/>
          <p:cNvPicPr>
            <a:picLocks noChangeAspect="1"/>
          </p:cNvPicPr>
          <p:nvPr/>
        </p:nvPicPr>
        <p:blipFill>
          <a:blip r:embed="rId3"/>
          <a:stretch>
            <a:fillRect/>
          </a:stretch>
        </p:blipFill>
        <p:spPr>
          <a:xfrm>
            <a:off x="9213850" y="4203700"/>
            <a:ext cx="3301365" cy="3936365"/>
          </a:xfrm>
          <a:prstGeom prst="rect">
            <a:avLst/>
          </a:prstGeom>
        </p:spPr>
      </p:pic>
    </p:spTree>
    <p:custDataLst>
      <p:tags r:id="rId4"/>
    </p:custData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352550" y="3107373"/>
            <a:ext cx="10662285" cy="283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325755" eaLnBrk="0" hangingPunct="0">
              <a:tabLst>
                <a:tab pos="457200" algn="l"/>
              </a:tabLst>
              <a:defRPr sz="800">
                <a:solidFill>
                  <a:srgbClr val="A50021"/>
                </a:solidFill>
                <a:latin typeface="Arial" panose="020B0604020202090204" pitchFamily="34" charset="0"/>
              </a:defRPr>
            </a:lvl1pPr>
            <a:lvl2pPr marL="742950" indent="-285750" eaLnBrk="0" hangingPunct="0">
              <a:tabLst>
                <a:tab pos="457200" algn="l"/>
              </a:tabLst>
              <a:defRPr sz="800">
                <a:solidFill>
                  <a:srgbClr val="A50021"/>
                </a:solidFill>
                <a:latin typeface="Arial" panose="020B0604020202090204" pitchFamily="34" charset="0"/>
              </a:defRPr>
            </a:lvl2pPr>
            <a:lvl3pPr marL="1143000" indent="-228600" eaLnBrk="0" hangingPunct="0">
              <a:tabLst>
                <a:tab pos="457200" algn="l"/>
              </a:tabLst>
              <a:defRPr sz="800">
                <a:solidFill>
                  <a:srgbClr val="A50021"/>
                </a:solidFill>
                <a:latin typeface="Arial" panose="020B0604020202090204" pitchFamily="34" charset="0"/>
              </a:defRPr>
            </a:lvl3pPr>
            <a:lvl4pPr marL="1600200" indent="-228600" eaLnBrk="0" hangingPunct="0">
              <a:tabLst>
                <a:tab pos="457200" algn="l"/>
              </a:tabLst>
              <a:defRPr sz="800">
                <a:solidFill>
                  <a:srgbClr val="A50021"/>
                </a:solidFill>
                <a:latin typeface="Arial" panose="020B0604020202090204" pitchFamily="34" charset="0"/>
              </a:defRPr>
            </a:lvl4pPr>
            <a:lvl5pPr marL="2057400" indent="-228600" eaLnBrk="0" hangingPunct="0">
              <a:tabLst>
                <a:tab pos="457200" algn="l"/>
              </a:tabLst>
              <a:defRPr sz="800">
                <a:solidFill>
                  <a:srgbClr val="A50021"/>
                </a:solidFill>
                <a:latin typeface="Arial" panose="020B0604020202090204" pitchFamily="34" charset="0"/>
              </a:defRPr>
            </a:lvl5pPr>
            <a:lvl6pPr marL="25146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6pPr>
            <a:lvl7pPr marL="29718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7pPr>
            <a:lvl8pPr marL="34290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8pPr>
            <a:lvl9pPr marL="38862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9pPr>
          </a:lstStyle>
          <a:p>
            <a:pPr indent="0" algn="ctr" eaLnBrk="1" hangingPunct="1"/>
            <a:r>
              <a:rPr lang="zh-CN" altLang="en-US" sz="6000" b="1" dirty="0">
                <a:solidFill>
                  <a:srgbClr val="FF0000"/>
                </a:solidFill>
                <a:ea typeface="微软雅黑" charset="-122"/>
                <a:cs typeface="Lantinghei SC Demibold" panose="02000000000000000000" charset="-122"/>
              </a:rPr>
              <a:t>托福听力常见问题</a:t>
            </a:r>
            <a:endParaRPr kumimoji="1" lang="zh-CN" altLang="en-US" sz="6000" b="1" dirty="0" smtClean="0">
              <a:solidFill>
                <a:srgbClr val="FF0000"/>
              </a:solidFill>
              <a:latin typeface="STKaiti" panose="02010600040101010101" charset="-122"/>
              <a:ea typeface="微软雅黑" charset="-122"/>
              <a:cs typeface="Lantinghei SC Demibold" panose="02000000000000000000" charset="-122"/>
            </a:endParaRPr>
          </a:p>
          <a:p>
            <a:pPr indent="0" algn="ctr" eaLnBrk="1" hangingPunct="1"/>
            <a:endParaRPr kumimoji="1" lang="en-US" altLang="zh-CN" sz="3600" b="1" dirty="0" smtClean="0">
              <a:solidFill>
                <a:srgbClr val="FF0000"/>
              </a:solidFill>
              <a:latin typeface="STKaiti" panose="02010600040101010101" charset="-122"/>
              <a:ea typeface="STKaiti" panose="02010600040101010101" charset="-122"/>
              <a:cs typeface="STKaiti" panose="02010600040101010101" charset="-122"/>
            </a:endParaRPr>
          </a:p>
          <a:p>
            <a:pPr marL="457200" indent="-457200" algn="ctr" eaLnBrk="1" hangingPunct="1">
              <a:buFont typeface="Wingdings" panose="05000000000000000000" pitchFamily="2" charset="2"/>
              <a:buChar char="Ø"/>
            </a:pPr>
            <a:r>
              <a:rPr lang="zh-CN" altLang="en-US" sz="5400" b="1" dirty="0">
                <a:solidFill>
                  <a:sysClr val="windowText" lastClr="000000">
                    <a:lumMod val="75000"/>
                    <a:lumOff val="25000"/>
                  </a:sysClr>
                </a:solidFill>
                <a:ea typeface="微软雅黑" charset="-122"/>
                <a:cs typeface="Lantinghei SC Demibold" panose="02000000000000000000" charset="-122"/>
              </a:rPr>
              <a:t>单词听不懂</a:t>
            </a:r>
            <a:endParaRPr lang="zh-CN" altLang="en-US" sz="3200" b="1" dirty="0">
              <a:solidFill>
                <a:sysClr val="windowText" lastClr="000000">
                  <a:lumMod val="75000"/>
                  <a:lumOff val="25000"/>
                </a:sysClr>
              </a:solidFill>
              <a:ea typeface="微软雅黑" charset="-122"/>
              <a:cs typeface="Lantinghei SC Demibold" panose="02000000000000000000" charset="-122"/>
            </a:endParaRPr>
          </a:p>
          <a:p>
            <a:pPr marL="457200" indent="-457200" algn="ctr" eaLnBrk="1" hangingPunct="1">
              <a:buFont typeface="Wingdings" panose="05000000000000000000" pitchFamily="2" charset="2"/>
              <a:buChar char="Ø"/>
            </a:pPr>
            <a:endParaRPr kumimoji="1" lang="en-US" altLang="zh-CN" sz="2800" b="1" dirty="0" smtClean="0">
              <a:solidFill>
                <a:srgbClr val="FF7232"/>
              </a:solidFill>
              <a:latin typeface="STKaiti" panose="02010600040101010101" charset="-122"/>
              <a:ea typeface="STKaiti" panose="02010600040101010101" charset="-122"/>
              <a:cs typeface="STKaiti" panose="02010600040101010101"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352550" y="2876551"/>
            <a:ext cx="10662285" cy="329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325755" eaLnBrk="0" hangingPunct="0">
              <a:tabLst>
                <a:tab pos="457200" algn="l"/>
              </a:tabLst>
              <a:defRPr sz="800">
                <a:solidFill>
                  <a:srgbClr val="A50021"/>
                </a:solidFill>
                <a:latin typeface="Arial" panose="020B0604020202090204" pitchFamily="34" charset="0"/>
              </a:defRPr>
            </a:lvl1pPr>
            <a:lvl2pPr marL="742950" indent="-285750" eaLnBrk="0" hangingPunct="0">
              <a:tabLst>
                <a:tab pos="457200" algn="l"/>
              </a:tabLst>
              <a:defRPr sz="800">
                <a:solidFill>
                  <a:srgbClr val="A50021"/>
                </a:solidFill>
                <a:latin typeface="Arial" panose="020B0604020202090204" pitchFamily="34" charset="0"/>
              </a:defRPr>
            </a:lvl2pPr>
            <a:lvl3pPr marL="1143000" indent="-228600" eaLnBrk="0" hangingPunct="0">
              <a:tabLst>
                <a:tab pos="457200" algn="l"/>
              </a:tabLst>
              <a:defRPr sz="800">
                <a:solidFill>
                  <a:srgbClr val="A50021"/>
                </a:solidFill>
                <a:latin typeface="Arial" panose="020B0604020202090204" pitchFamily="34" charset="0"/>
              </a:defRPr>
            </a:lvl3pPr>
            <a:lvl4pPr marL="1600200" indent="-228600" eaLnBrk="0" hangingPunct="0">
              <a:tabLst>
                <a:tab pos="457200" algn="l"/>
              </a:tabLst>
              <a:defRPr sz="800">
                <a:solidFill>
                  <a:srgbClr val="A50021"/>
                </a:solidFill>
                <a:latin typeface="Arial" panose="020B0604020202090204" pitchFamily="34" charset="0"/>
              </a:defRPr>
            </a:lvl4pPr>
            <a:lvl5pPr marL="2057400" indent="-228600" eaLnBrk="0" hangingPunct="0">
              <a:tabLst>
                <a:tab pos="457200" algn="l"/>
              </a:tabLst>
              <a:defRPr sz="800">
                <a:solidFill>
                  <a:srgbClr val="A50021"/>
                </a:solidFill>
                <a:latin typeface="Arial" panose="020B0604020202090204" pitchFamily="34" charset="0"/>
              </a:defRPr>
            </a:lvl5pPr>
            <a:lvl6pPr marL="25146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6pPr>
            <a:lvl7pPr marL="29718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7pPr>
            <a:lvl8pPr marL="34290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8pPr>
            <a:lvl9pPr marL="38862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9pPr>
          </a:lstStyle>
          <a:p>
            <a:pPr indent="0" algn="ctr" eaLnBrk="1" hangingPunct="1"/>
            <a:r>
              <a:rPr lang="zh-CN" altLang="en-US" sz="6000" b="1" dirty="0">
                <a:solidFill>
                  <a:srgbClr val="FF0000"/>
                </a:solidFill>
                <a:ea typeface="微软雅黑" charset="-122"/>
                <a:cs typeface="Lantinghei SC Demibold" panose="02000000000000000000" charset="-122"/>
              </a:rPr>
              <a:t>托福听力常见问题</a:t>
            </a:r>
            <a:endParaRPr kumimoji="1" lang="en-US" altLang="zh-CN" sz="4400" b="1" dirty="0" smtClean="0">
              <a:solidFill>
                <a:srgbClr val="FF0000"/>
              </a:solidFill>
              <a:latin typeface="STKaiti" panose="02010600040101010101" charset="-122"/>
              <a:ea typeface="STKaiti" panose="02010600040101010101" charset="-122"/>
              <a:cs typeface="STKaiti" panose="02010600040101010101" charset="-122"/>
            </a:endParaRPr>
          </a:p>
          <a:p>
            <a:pPr marL="457200" indent="-457200" algn="ctr" eaLnBrk="1" hangingPunct="1">
              <a:buFont typeface="Wingdings" panose="05000000000000000000" pitchFamily="2" charset="2"/>
              <a:buChar char="Ø"/>
            </a:pPr>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marL="457200" indent="-457200" algn="ctr" eaLnBrk="1" hangingPunct="1">
              <a:buFont typeface="Wingdings" panose="05000000000000000000" pitchFamily="2" charset="2"/>
              <a:buChar char="Ø"/>
            </a:pPr>
            <a:r>
              <a:rPr lang="zh-CN" altLang="en-US" sz="5400" b="1" dirty="0">
                <a:solidFill>
                  <a:sysClr val="windowText" lastClr="000000">
                    <a:lumMod val="75000"/>
                    <a:lumOff val="25000"/>
                  </a:sysClr>
                </a:solidFill>
                <a:ea typeface="微软雅黑" charset="-122"/>
                <a:cs typeface="Lantinghei SC Demibold" panose="02000000000000000000" charset="-122"/>
              </a:rPr>
              <a:t>录音长，走神</a:t>
            </a:r>
            <a:endParaRPr lang="zh-CN" altLang="en-US" sz="5400" b="1" dirty="0">
              <a:solidFill>
                <a:sysClr val="windowText" lastClr="000000">
                  <a:lumMod val="75000"/>
                  <a:lumOff val="25000"/>
                </a:sysClr>
              </a:solidFill>
              <a:ea typeface="微软雅黑" charset="-122"/>
              <a:cs typeface="Lantinghei SC Demibold" panose="02000000000000000000" charset="-122"/>
            </a:endParaRPr>
          </a:p>
          <a:p>
            <a:pPr marL="457200" indent="-457200" algn="ctr" eaLnBrk="1" hangingPunct="1">
              <a:buFont typeface="Wingdings" panose="05000000000000000000" pitchFamily="2" charset="2"/>
              <a:buChar char="Ø"/>
            </a:pPr>
            <a:endParaRPr kumimoji="1" lang="zh-CN" altLang="en-US" sz="5400" b="1" dirty="0" smtClean="0">
              <a:solidFill>
                <a:sysClr val="windowText" lastClr="000000">
                  <a:lumMod val="75000"/>
                  <a:lumOff val="25000"/>
                </a:sysClr>
              </a:solidFill>
              <a:latin typeface="STKaiti" panose="02010600040101010101" charset="-122"/>
              <a:ea typeface="微软雅黑" charset="-122"/>
              <a:cs typeface="Lantinghei SC Demibold" panose="02000000000000000000"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352550" y="3030221"/>
            <a:ext cx="10662285"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325755" eaLnBrk="0" hangingPunct="0">
              <a:tabLst>
                <a:tab pos="457200" algn="l"/>
              </a:tabLst>
              <a:defRPr sz="800">
                <a:solidFill>
                  <a:srgbClr val="A50021"/>
                </a:solidFill>
                <a:latin typeface="Arial" panose="020B0604020202090204" pitchFamily="34" charset="0"/>
              </a:defRPr>
            </a:lvl1pPr>
            <a:lvl2pPr marL="742950" indent="-285750" eaLnBrk="0" hangingPunct="0">
              <a:tabLst>
                <a:tab pos="457200" algn="l"/>
              </a:tabLst>
              <a:defRPr sz="800">
                <a:solidFill>
                  <a:srgbClr val="A50021"/>
                </a:solidFill>
                <a:latin typeface="Arial" panose="020B0604020202090204" pitchFamily="34" charset="0"/>
              </a:defRPr>
            </a:lvl2pPr>
            <a:lvl3pPr marL="1143000" indent="-228600" eaLnBrk="0" hangingPunct="0">
              <a:tabLst>
                <a:tab pos="457200" algn="l"/>
              </a:tabLst>
              <a:defRPr sz="800">
                <a:solidFill>
                  <a:srgbClr val="A50021"/>
                </a:solidFill>
                <a:latin typeface="Arial" panose="020B0604020202090204" pitchFamily="34" charset="0"/>
              </a:defRPr>
            </a:lvl3pPr>
            <a:lvl4pPr marL="1600200" indent="-228600" eaLnBrk="0" hangingPunct="0">
              <a:tabLst>
                <a:tab pos="457200" algn="l"/>
              </a:tabLst>
              <a:defRPr sz="800">
                <a:solidFill>
                  <a:srgbClr val="A50021"/>
                </a:solidFill>
                <a:latin typeface="Arial" panose="020B0604020202090204" pitchFamily="34" charset="0"/>
              </a:defRPr>
            </a:lvl4pPr>
            <a:lvl5pPr marL="2057400" indent="-228600" eaLnBrk="0" hangingPunct="0">
              <a:tabLst>
                <a:tab pos="457200" algn="l"/>
              </a:tabLst>
              <a:defRPr sz="800">
                <a:solidFill>
                  <a:srgbClr val="A50021"/>
                </a:solidFill>
                <a:latin typeface="Arial" panose="020B0604020202090204" pitchFamily="34" charset="0"/>
              </a:defRPr>
            </a:lvl5pPr>
            <a:lvl6pPr marL="25146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6pPr>
            <a:lvl7pPr marL="29718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7pPr>
            <a:lvl8pPr marL="34290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8pPr>
            <a:lvl9pPr marL="38862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9pPr>
          </a:lstStyle>
          <a:p>
            <a:pPr indent="0" algn="ctr" eaLnBrk="1" hangingPunct="1"/>
            <a:r>
              <a:rPr lang="zh-CN" altLang="en-US" sz="6000" b="1" dirty="0">
                <a:solidFill>
                  <a:srgbClr val="FF0000"/>
                </a:solidFill>
                <a:ea typeface="微软雅黑" charset="-122"/>
                <a:cs typeface="Lantinghei SC Demibold" panose="02000000000000000000" charset="-122"/>
              </a:rPr>
              <a:t>托福听力常见问题</a:t>
            </a:r>
            <a:endParaRPr lang="zh-CN" altLang="en-US" sz="6000" b="1" dirty="0">
              <a:solidFill>
                <a:srgbClr val="FF0000"/>
              </a:solidFill>
              <a:ea typeface="微软雅黑" charset="-122"/>
              <a:cs typeface="Lantinghei SC Demibold" panose="02000000000000000000" charset="-122"/>
            </a:endParaRPr>
          </a:p>
          <a:p>
            <a:pPr indent="0" algn="ctr" eaLnBrk="1" hangingPunct="1"/>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marL="457200" indent="-457200" algn="ctr" eaLnBrk="1" hangingPunct="1">
              <a:buFont typeface="Wingdings" panose="05000000000000000000" pitchFamily="2" charset="2"/>
              <a:buChar char="Ø"/>
            </a:pPr>
            <a:r>
              <a:rPr lang="zh-CN" altLang="en-US" sz="4800" b="1" dirty="0">
                <a:solidFill>
                  <a:sysClr val="windowText" lastClr="000000">
                    <a:lumMod val="75000"/>
                    <a:lumOff val="25000"/>
                  </a:sysClr>
                </a:solidFill>
                <a:ea typeface="微软雅黑" charset="-122"/>
                <a:cs typeface="Lantinghei SC Demibold" panose="02000000000000000000" charset="-122"/>
              </a:rPr>
              <a:t>单词懂，但是句子不知道什么意思</a:t>
            </a:r>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marL="457200" indent="-457200" algn="ctr" eaLnBrk="1" hangingPunct="1">
              <a:buFont typeface="Wingdings" panose="05000000000000000000" pitchFamily="2" charset="2"/>
              <a:buChar char="Ø"/>
            </a:pPr>
            <a:endParaRPr kumimoji="1" lang="zh-CN" altLang="en-US" sz="4000" b="1" dirty="0" smtClean="0">
              <a:solidFill>
                <a:sysClr val="windowText" lastClr="000000">
                  <a:lumMod val="75000"/>
                  <a:lumOff val="25000"/>
                </a:sysClr>
              </a:solidFill>
              <a:latin typeface="STKaiti" panose="02010600040101010101" charset="-122"/>
              <a:ea typeface="微软雅黑" charset="-122"/>
              <a:cs typeface="Lantinghei SC Demibold" panose="02000000000000000000"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352550" y="2984183"/>
            <a:ext cx="1066228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325755" eaLnBrk="0" hangingPunct="0">
              <a:tabLst>
                <a:tab pos="457200" algn="l"/>
              </a:tabLst>
              <a:defRPr sz="800">
                <a:solidFill>
                  <a:srgbClr val="A50021"/>
                </a:solidFill>
                <a:latin typeface="Arial" panose="020B0604020202090204" pitchFamily="34" charset="0"/>
              </a:defRPr>
            </a:lvl1pPr>
            <a:lvl2pPr marL="742950" indent="-285750" eaLnBrk="0" hangingPunct="0">
              <a:tabLst>
                <a:tab pos="457200" algn="l"/>
              </a:tabLst>
              <a:defRPr sz="800">
                <a:solidFill>
                  <a:srgbClr val="A50021"/>
                </a:solidFill>
                <a:latin typeface="Arial" panose="020B0604020202090204" pitchFamily="34" charset="0"/>
              </a:defRPr>
            </a:lvl2pPr>
            <a:lvl3pPr marL="1143000" indent="-228600" eaLnBrk="0" hangingPunct="0">
              <a:tabLst>
                <a:tab pos="457200" algn="l"/>
              </a:tabLst>
              <a:defRPr sz="800">
                <a:solidFill>
                  <a:srgbClr val="A50021"/>
                </a:solidFill>
                <a:latin typeface="Arial" panose="020B0604020202090204" pitchFamily="34" charset="0"/>
              </a:defRPr>
            </a:lvl3pPr>
            <a:lvl4pPr marL="1600200" indent="-228600" eaLnBrk="0" hangingPunct="0">
              <a:tabLst>
                <a:tab pos="457200" algn="l"/>
              </a:tabLst>
              <a:defRPr sz="800">
                <a:solidFill>
                  <a:srgbClr val="A50021"/>
                </a:solidFill>
                <a:latin typeface="Arial" panose="020B0604020202090204" pitchFamily="34" charset="0"/>
              </a:defRPr>
            </a:lvl4pPr>
            <a:lvl5pPr marL="2057400" indent="-228600" eaLnBrk="0" hangingPunct="0">
              <a:tabLst>
                <a:tab pos="457200" algn="l"/>
              </a:tabLst>
              <a:defRPr sz="800">
                <a:solidFill>
                  <a:srgbClr val="A50021"/>
                </a:solidFill>
                <a:latin typeface="Arial" panose="020B0604020202090204" pitchFamily="34" charset="0"/>
              </a:defRPr>
            </a:lvl5pPr>
            <a:lvl6pPr marL="25146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6pPr>
            <a:lvl7pPr marL="29718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7pPr>
            <a:lvl8pPr marL="34290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8pPr>
            <a:lvl9pPr marL="38862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9pPr>
          </a:lstStyle>
          <a:p>
            <a:pPr indent="0" algn="ctr" eaLnBrk="1" hangingPunct="1"/>
            <a:r>
              <a:rPr lang="zh-CN" altLang="en-US" sz="6000" b="1" dirty="0">
                <a:solidFill>
                  <a:srgbClr val="FF0000"/>
                </a:solidFill>
                <a:ea typeface="微软雅黑" charset="-122"/>
                <a:cs typeface="Lantinghei SC Demibold" panose="02000000000000000000" charset="-122"/>
              </a:rPr>
              <a:t>托福听力常见问题</a:t>
            </a:r>
            <a:endParaRPr lang="zh-CN" altLang="en-US" sz="6000" b="1" dirty="0">
              <a:solidFill>
                <a:srgbClr val="FF0000"/>
              </a:solidFill>
              <a:ea typeface="微软雅黑" charset="-122"/>
              <a:cs typeface="Lantinghei SC Demibold" panose="02000000000000000000" charset="-122"/>
            </a:endParaRPr>
          </a:p>
          <a:p>
            <a:pPr indent="0" algn="ctr" eaLnBrk="1" hangingPunct="1"/>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marL="457200" indent="-457200" algn="ctr" eaLnBrk="1" hangingPunct="1">
              <a:buFont typeface="Wingdings" panose="05000000000000000000" pitchFamily="2" charset="2"/>
              <a:buChar char="Ø"/>
            </a:pPr>
            <a:r>
              <a:rPr lang="zh-CN" altLang="en-US" sz="5400" b="1" dirty="0">
                <a:solidFill>
                  <a:sysClr val="windowText" lastClr="000000">
                    <a:lumMod val="75000"/>
                    <a:lumOff val="25000"/>
                  </a:sysClr>
                </a:solidFill>
                <a:ea typeface="微软雅黑" charset="-122"/>
                <a:cs typeface="Lantinghei SC Demibold" panose="02000000000000000000" charset="-122"/>
              </a:rPr>
              <a:t>听了后面忘前面</a:t>
            </a:r>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marL="457200" indent="-457200" algn="ctr" eaLnBrk="1" hangingPunct="1">
              <a:buFont typeface="Wingdings" panose="05000000000000000000" pitchFamily="2" charset="2"/>
              <a:buChar char="Ø"/>
            </a:pPr>
            <a:endParaRPr kumimoji="1" lang="zh-CN" altLang="en-US" sz="4000" b="1" dirty="0" smtClean="0">
              <a:solidFill>
                <a:sysClr val="windowText" lastClr="000000">
                  <a:lumMod val="75000"/>
                  <a:lumOff val="25000"/>
                </a:sysClr>
              </a:solidFill>
              <a:latin typeface="STKaiti" panose="02010600040101010101" charset="-122"/>
              <a:ea typeface="微软雅黑" charset="-122"/>
              <a:cs typeface="Lantinghei SC Demibold" panose="02000000000000000000"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769620" y="1552893"/>
            <a:ext cx="11827510" cy="5939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325755" eaLnBrk="0" hangingPunct="0">
              <a:tabLst>
                <a:tab pos="457200" algn="l"/>
              </a:tabLst>
              <a:defRPr sz="800">
                <a:solidFill>
                  <a:srgbClr val="A50021"/>
                </a:solidFill>
                <a:latin typeface="Arial" panose="020B0604020202090204" pitchFamily="34" charset="0"/>
              </a:defRPr>
            </a:lvl1pPr>
            <a:lvl2pPr marL="742950" indent="-285750" eaLnBrk="0" hangingPunct="0">
              <a:tabLst>
                <a:tab pos="457200" algn="l"/>
              </a:tabLst>
              <a:defRPr sz="800">
                <a:solidFill>
                  <a:srgbClr val="A50021"/>
                </a:solidFill>
                <a:latin typeface="Arial" panose="020B0604020202090204" pitchFamily="34" charset="0"/>
              </a:defRPr>
            </a:lvl2pPr>
            <a:lvl3pPr marL="1143000" indent="-228600" eaLnBrk="0" hangingPunct="0">
              <a:tabLst>
                <a:tab pos="457200" algn="l"/>
              </a:tabLst>
              <a:defRPr sz="800">
                <a:solidFill>
                  <a:srgbClr val="A50021"/>
                </a:solidFill>
                <a:latin typeface="Arial" panose="020B0604020202090204" pitchFamily="34" charset="0"/>
              </a:defRPr>
            </a:lvl3pPr>
            <a:lvl4pPr marL="1600200" indent="-228600" eaLnBrk="0" hangingPunct="0">
              <a:tabLst>
                <a:tab pos="457200" algn="l"/>
              </a:tabLst>
              <a:defRPr sz="800">
                <a:solidFill>
                  <a:srgbClr val="A50021"/>
                </a:solidFill>
                <a:latin typeface="Arial" panose="020B0604020202090204" pitchFamily="34" charset="0"/>
              </a:defRPr>
            </a:lvl4pPr>
            <a:lvl5pPr marL="2057400" indent="-228600" eaLnBrk="0" hangingPunct="0">
              <a:tabLst>
                <a:tab pos="457200" algn="l"/>
              </a:tabLst>
              <a:defRPr sz="800">
                <a:solidFill>
                  <a:srgbClr val="A50021"/>
                </a:solidFill>
                <a:latin typeface="Arial" panose="020B0604020202090204" pitchFamily="34" charset="0"/>
              </a:defRPr>
            </a:lvl5pPr>
            <a:lvl6pPr marL="25146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6pPr>
            <a:lvl7pPr marL="29718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7pPr>
            <a:lvl8pPr marL="34290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8pPr>
            <a:lvl9pPr marL="38862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9pPr>
          </a:lstStyle>
          <a:p>
            <a:pPr indent="0" algn="ctr" eaLnBrk="1" hangingPunct="1"/>
            <a:r>
              <a:rPr lang="zh-CN" altLang="en-US" sz="6000" b="1" dirty="0">
                <a:solidFill>
                  <a:srgbClr val="FF0000"/>
                </a:solidFill>
                <a:ea typeface="微软雅黑" charset="-122"/>
                <a:cs typeface="Lantinghei SC Demibold" panose="02000000000000000000" charset="-122"/>
              </a:rPr>
              <a:t>托福听力常见问题</a:t>
            </a:r>
            <a:endParaRPr kumimoji="1" lang="en-US" altLang="zh-CN" sz="4400" b="1" dirty="0" smtClean="0">
              <a:solidFill>
                <a:srgbClr val="FF0000"/>
              </a:solidFill>
              <a:latin typeface="STKaiti" panose="02010600040101010101" charset="-122"/>
              <a:ea typeface="STKaiti" panose="02010600040101010101" charset="-122"/>
              <a:cs typeface="STKaiti" panose="02010600040101010101" charset="-122"/>
            </a:endParaRPr>
          </a:p>
          <a:p>
            <a:pPr marL="457200" indent="-457200" algn="l" eaLnBrk="1" hangingPunct="1">
              <a:buFont typeface="Wingdings" panose="05000000000000000000" pitchFamily="2" charset="2"/>
              <a:buChar char="Ø"/>
            </a:pPr>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marL="457200" indent="-457200" algn="l" eaLnBrk="1" hangingPunct="1">
              <a:buFont typeface="Wingdings" panose="05000000000000000000" pitchFamily="2" charset="2"/>
              <a:buChar char="Ø"/>
            </a:pPr>
            <a:r>
              <a:rPr lang="zh-CN" altLang="en-US" sz="4000" b="1" dirty="0">
                <a:solidFill>
                  <a:sysClr val="windowText" lastClr="000000">
                    <a:lumMod val="75000"/>
                    <a:lumOff val="25000"/>
                  </a:sysClr>
                </a:solidFill>
                <a:ea typeface="微软雅黑" charset="-122"/>
                <a:cs typeface="Lantinghei SC Demibold" panose="02000000000000000000" charset="-122"/>
              </a:rPr>
              <a:t>专注记笔记 遗漏后面内容-----听、记都不熟练</a:t>
            </a:r>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marL="457200" indent="-457200" algn="l" eaLnBrk="1" hangingPunct="1">
              <a:buFont typeface="Wingdings" panose="05000000000000000000" pitchFamily="2" charset="2"/>
              <a:buChar char="Ø"/>
            </a:pPr>
            <a:r>
              <a:rPr lang="zh-CN" altLang="en-US" sz="4000" b="1" dirty="0">
                <a:solidFill>
                  <a:sysClr val="windowText" lastClr="000000">
                    <a:lumMod val="75000"/>
                    <a:lumOff val="25000"/>
                  </a:sysClr>
                </a:solidFill>
                <a:ea typeface="微软雅黑" charset="-122"/>
                <a:cs typeface="Lantinghei SC Demibold" panose="02000000000000000000" charset="-122"/>
                <a:sym typeface="+mn-ea"/>
              </a:rPr>
              <a:t>先听文章，再做题目，不知道记什么-----不知考点规律</a:t>
            </a:r>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marL="457200" indent="-457200" algn="l" eaLnBrk="1" hangingPunct="1">
              <a:buFont typeface="Wingdings" panose="05000000000000000000" pitchFamily="2" charset="2"/>
              <a:buChar char="Ø"/>
            </a:pPr>
            <a:r>
              <a:rPr lang="zh-CN" altLang="en-US" sz="4000" b="1" dirty="0">
                <a:solidFill>
                  <a:sysClr val="windowText" lastClr="000000">
                    <a:lumMod val="75000"/>
                    <a:lumOff val="25000"/>
                  </a:sysClr>
                </a:solidFill>
                <a:ea typeface="微软雅黑" charset="-122"/>
                <a:cs typeface="Lantinghei SC Demibold" panose="02000000000000000000" charset="-122"/>
                <a:sym typeface="+mn-ea"/>
              </a:rPr>
              <a:t>听到什么记什么-----不会提取重要信息</a:t>
            </a:r>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marL="457200" indent="-457200" algn="l" eaLnBrk="1" hangingPunct="1">
              <a:buFont typeface="Wingdings" panose="05000000000000000000" pitchFamily="2" charset="2"/>
              <a:buChar char="Ø"/>
            </a:pPr>
            <a:r>
              <a:rPr lang="zh-CN" altLang="en-US" sz="4000" b="1" dirty="0">
                <a:solidFill>
                  <a:sysClr val="windowText" lastClr="000000">
                    <a:lumMod val="75000"/>
                    <a:lumOff val="25000"/>
                  </a:sysClr>
                </a:solidFill>
                <a:ea typeface="微软雅黑" charset="-122"/>
                <a:cs typeface="Lantinghei SC Demibold" panose="02000000000000000000" charset="-122"/>
                <a:sym typeface="+mn-ea"/>
              </a:rPr>
              <a:t>考的没听见，也没记上</a:t>
            </a:r>
            <a:endParaRPr lang="zh-CN" altLang="en-US" sz="4000" b="1" dirty="0">
              <a:solidFill>
                <a:sysClr val="windowText" lastClr="000000">
                  <a:lumMod val="75000"/>
                  <a:lumOff val="25000"/>
                </a:sysClr>
              </a:solidFill>
              <a:ea typeface="微软雅黑" charset="-122"/>
              <a:cs typeface="Lantinghei SC Demibold" panose="02000000000000000000" charset="-122"/>
              <a:sym typeface="+mn-ea"/>
            </a:endParaRPr>
          </a:p>
          <a:p>
            <a:pPr marL="457200" indent="-457200" algn="l" eaLnBrk="1" hangingPunct="1">
              <a:buFont typeface="Wingdings" panose="05000000000000000000" pitchFamily="2" charset="2"/>
              <a:buChar char="Ø"/>
            </a:pPr>
            <a:r>
              <a:rPr lang="zh-CN" altLang="en-US" sz="4000" b="1" dirty="0">
                <a:solidFill>
                  <a:sysClr val="windowText" lastClr="000000">
                    <a:lumMod val="75000"/>
                    <a:lumOff val="25000"/>
                  </a:sysClr>
                </a:solidFill>
                <a:ea typeface="微软雅黑" charset="-122"/>
                <a:cs typeface="Lantinghei SC Demibold" panose="02000000000000000000" charset="-122"/>
                <a:sym typeface="+mn-ea"/>
              </a:rPr>
              <a:t>记了也看不懂记的什么-----不成体系的笔记方法</a:t>
            </a:r>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marL="457200" indent="-457200" algn="l" eaLnBrk="1" hangingPunct="1">
              <a:buFont typeface="Wingdings" panose="05000000000000000000" pitchFamily="2" charset="2"/>
              <a:buChar char="Ø"/>
            </a:pPr>
            <a:endParaRPr kumimoji="1" lang="zh-CN" altLang="en-US" sz="4000" b="1" dirty="0" smtClean="0">
              <a:solidFill>
                <a:sysClr val="windowText" lastClr="000000">
                  <a:lumMod val="75000"/>
                  <a:lumOff val="25000"/>
                </a:sysClr>
              </a:solidFill>
              <a:latin typeface="STKaiti" panose="02010600040101010101" charset="-122"/>
              <a:ea typeface="微软雅黑" charset="-122"/>
              <a:cs typeface="Lantinghei SC Demibold" panose="02000000000000000000"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941705" y="2931795"/>
            <a:ext cx="10878820"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325755" eaLnBrk="0" hangingPunct="0">
              <a:tabLst>
                <a:tab pos="457200" algn="l"/>
              </a:tabLst>
              <a:defRPr sz="800">
                <a:solidFill>
                  <a:srgbClr val="A50021"/>
                </a:solidFill>
                <a:latin typeface="Arial" panose="020B0604020202090204" pitchFamily="34" charset="0"/>
              </a:defRPr>
            </a:lvl1pPr>
            <a:lvl2pPr marL="742950" indent="-285750" eaLnBrk="0" hangingPunct="0">
              <a:tabLst>
                <a:tab pos="457200" algn="l"/>
              </a:tabLst>
              <a:defRPr sz="800">
                <a:solidFill>
                  <a:srgbClr val="A50021"/>
                </a:solidFill>
                <a:latin typeface="Arial" panose="020B0604020202090204" pitchFamily="34" charset="0"/>
              </a:defRPr>
            </a:lvl2pPr>
            <a:lvl3pPr marL="1143000" indent="-228600" eaLnBrk="0" hangingPunct="0">
              <a:tabLst>
                <a:tab pos="457200" algn="l"/>
              </a:tabLst>
              <a:defRPr sz="800">
                <a:solidFill>
                  <a:srgbClr val="A50021"/>
                </a:solidFill>
                <a:latin typeface="Arial" panose="020B0604020202090204" pitchFamily="34" charset="0"/>
              </a:defRPr>
            </a:lvl3pPr>
            <a:lvl4pPr marL="1600200" indent="-228600" eaLnBrk="0" hangingPunct="0">
              <a:tabLst>
                <a:tab pos="457200" algn="l"/>
              </a:tabLst>
              <a:defRPr sz="800">
                <a:solidFill>
                  <a:srgbClr val="A50021"/>
                </a:solidFill>
                <a:latin typeface="Arial" panose="020B0604020202090204" pitchFamily="34" charset="0"/>
              </a:defRPr>
            </a:lvl4pPr>
            <a:lvl5pPr marL="2057400" indent="-228600" eaLnBrk="0" hangingPunct="0">
              <a:tabLst>
                <a:tab pos="457200" algn="l"/>
              </a:tabLst>
              <a:defRPr sz="800">
                <a:solidFill>
                  <a:srgbClr val="A50021"/>
                </a:solidFill>
                <a:latin typeface="Arial" panose="020B0604020202090204" pitchFamily="34" charset="0"/>
              </a:defRPr>
            </a:lvl5pPr>
            <a:lvl6pPr marL="25146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6pPr>
            <a:lvl7pPr marL="29718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7pPr>
            <a:lvl8pPr marL="34290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8pPr>
            <a:lvl9pPr marL="38862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9pPr>
          </a:lstStyle>
          <a:p>
            <a:pPr indent="0" algn="ctr" eaLnBrk="1" hangingPunct="1"/>
            <a:r>
              <a:rPr lang="zh-CN" altLang="en-US" sz="6000" b="1" dirty="0">
                <a:solidFill>
                  <a:srgbClr val="FF0000"/>
                </a:solidFill>
                <a:ea typeface="微软雅黑" charset="-122"/>
                <a:cs typeface="Lantinghei SC Demibold" panose="02000000000000000000" charset="-122"/>
              </a:rPr>
              <a:t>托福听力常见问题</a:t>
            </a:r>
            <a:endParaRPr lang="zh-CN" altLang="en-US" sz="6000" b="1" dirty="0">
              <a:solidFill>
                <a:srgbClr val="FF0000"/>
              </a:solidFill>
              <a:ea typeface="微软雅黑" charset="-122"/>
              <a:cs typeface="Lantinghei SC Demibold" panose="02000000000000000000" charset="-122"/>
            </a:endParaRPr>
          </a:p>
          <a:p>
            <a:pPr indent="0" algn="ctr" eaLnBrk="1" hangingPunct="1"/>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marL="457200" indent="-457200" algn="ctr" eaLnBrk="1" hangingPunct="1">
              <a:buFont typeface="Wingdings" panose="05000000000000000000" pitchFamily="2" charset="2"/>
              <a:buChar char="Ø"/>
            </a:pPr>
            <a:r>
              <a:rPr lang="zh-CN" altLang="en-US" sz="4000" b="1" dirty="0">
                <a:solidFill>
                  <a:sysClr val="windowText" lastClr="000000">
                    <a:lumMod val="75000"/>
                    <a:lumOff val="25000"/>
                  </a:sysClr>
                </a:solidFill>
                <a:ea typeface="微软雅黑" charset="-122"/>
                <a:cs typeface="Lantinghei SC Demibold" panose="02000000000000000000" charset="-122"/>
              </a:rPr>
              <a:t>连读、吞音、弱读、语气词</a:t>
            </a:r>
            <a:endParaRPr lang="zh-CN" altLang="en-US" sz="4000" b="1" dirty="0">
              <a:solidFill>
                <a:sysClr val="windowText" lastClr="000000">
                  <a:lumMod val="75000"/>
                  <a:lumOff val="25000"/>
                </a:sysClr>
              </a:solidFill>
              <a:ea typeface="微软雅黑" charset="-122"/>
              <a:cs typeface="Lantinghei SC Demibold" panose="02000000000000000000" charset="-122"/>
            </a:endParaRPr>
          </a:p>
          <a:p>
            <a:pPr indent="0" algn="ctr" eaLnBrk="1" hangingPunct="1">
              <a:buFont typeface="Wingdings" panose="05000000000000000000" pitchFamily="2" charset="2"/>
            </a:pPr>
            <a:r>
              <a:rPr lang="zh-CN" altLang="en-US" sz="4000" b="1" dirty="0">
                <a:solidFill>
                  <a:sysClr val="windowText" lastClr="000000">
                    <a:lumMod val="75000"/>
                    <a:lumOff val="25000"/>
                  </a:sysClr>
                </a:solidFill>
                <a:ea typeface="微软雅黑" charset="-122"/>
                <a:cs typeface="Lantinghei SC Demibold" panose="02000000000000000000" charset="-122"/>
              </a:rPr>
              <a:t>不明白作者的意图</a:t>
            </a:r>
            <a:endParaRPr kumimoji="1" lang="en-US" altLang="zh-CN" sz="3600" b="1" dirty="0" smtClean="0">
              <a:solidFill>
                <a:srgbClr val="FF7232"/>
              </a:solidFill>
              <a:latin typeface="STKaiti" panose="02010600040101010101" charset="-122"/>
              <a:ea typeface="STKaiti" panose="02010600040101010101" charset="-122"/>
              <a:cs typeface="STKaiti" panose="02010600040101010101" charset="-122"/>
            </a:endParaRPr>
          </a:p>
          <a:p>
            <a:pPr marL="457200" indent="-457200" algn="ctr" eaLnBrk="1" hangingPunct="1">
              <a:buFont typeface="Wingdings" panose="05000000000000000000" pitchFamily="2" charset="2"/>
              <a:buChar char="Ø"/>
            </a:pPr>
            <a:endParaRPr kumimoji="1" lang="en-US" altLang="zh-CN" sz="3600" b="1" dirty="0" smtClean="0">
              <a:solidFill>
                <a:srgbClr val="FF7232"/>
              </a:solidFill>
              <a:latin typeface="STKaiti" panose="02010600040101010101" charset="-122"/>
              <a:ea typeface="STKaiti" panose="02010600040101010101" charset="-122"/>
              <a:cs typeface="STKaiti" panose="02010600040101010101"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52803" y="2614017"/>
            <a:ext cx="9802495" cy="3415030"/>
          </a:xfrm>
          <a:prstGeom prst="rect">
            <a:avLst/>
          </a:prstGeom>
          <a:noFill/>
        </p:spPr>
        <p:txBody>
          <a:bodyPr wrap="none" lIns="91440" tIns="45720" rIns="91440" bIns="45720">
            <a:spAutoFit/>
          </a:bodyPr>
          <a:p>
            <a:pPr algn="l"/>
            <a:r>
              <a:rPr lang="zh-CN" altLang="en-US" sz="5400" b="1" dirty="0">
                <a:solidFill>
                  <a:srgbClr val="FF0000"/>
                </a:solidFill>
                <a:ea typeface="微软雅黑" charset="-122"/>
                <a:cs typeface="Lantinghei SC Demibold" panose="02000000000000000000" charset="-122"/>
                <a:sym typeface="+mn-ea"/>
              </a:rPr>
              <a:t>解决方案</a:t>
            </a:r>
            <a:endParaRPr kumimoji="1" lang="en-US" altLang="zh-CN" sz="5400" b="1" dirty="0" smtClean="0">
              <a:solidFill>
                <a:srgbClr val="FF0000"/>
              </a:solidFill>
              <a:latin typeface="STKaiti" panose="02010600040101010101" charset="-122"/>
              <a:ea typeface="STKaiti" panose="02010600040101010101" charset="-122"/>
              <a:cs typeface="STKaiti" panose="02010600040101010101" charset="-122"/>
            </a:endParaRPr>
          </a:p>
          <a:p>
            <a:pPr algn="l"/>
            <a:endParaRPr lang="zh-CN" altLang="en-US" sz="5400" b="1" dirty="0">
              <a:ln w="22225">
                <a:solidFill>
                  <a:schemeClr val="accent2"/>
                </a:solidFill>
                <a:prstDash val="solid"/>
              </a:ln>
              <a:solidFill>
                <a:schemeClr val="accent2">
                  <a:lumMod val="40000"/>
                  <a:lumOff val="60000"/>
                </a:schemeClr>
              </a:solidFill>
            </a:endParaRPr>
          </a:p>
          <a:p>
            <a:pPr algn="l"/>
            <a:r>
              <a:rPr lang="zh-CN" altLang="en-US" sz="5400" b="1" dirty="0">
                <a:ln w="22225">
                  <a:solidFill>
                    <a:schemeClr val="accent2"/>
                  </a:solidFill>
                  <a:prstDash val="solid"/>
                </a:ln>
                <a:solidFill>
                  <a:schemeClr val="accent2">
                    <a:lumMod val="40000"/>
                    <a:lumOff val="60000"/>
                  </a:schemeClr>
                </a:solidFill>
              </a:rPr>
              <a:t>听：精听</a:t>
            </a:r>
            <a:r>
              <a:rPr lang="en-US" altLang="zh-CN" sz="5400" b="1" dirty="0">
                <a:ln w="22225">
                  <a:solidFill>
                    <a:schemeClr val="accent2"/>
                  </a:solidFill>
                  <a:prstDash val="solid"/>
                </a:ln>
                <a:solidFill>
                  <a:schemeClr val="accent2">
                    <a:lumMod val="40000"/>
                    <a:lumOff val="60000"/>
                  </a:schemeClr>
                </a:solidFill>
              </a:rPr>
              <a:t>——</a:t>
            </a:r>
            <a:r>
              <a:rPr lang="zh-CN" altLang="en-US" sz="5400" b="1" dirty="0">
                <a:ln w="22225">
                  <a:solidFill>
                    <a:schemeClr val="accent2"/>
                  </a:solidFill>
                  <a:prstDash val="solid"/>
                </a:ln>
                <a:solidFill>
                  <a:schemeClr val="accent2">
                    <a:lumMod val="40000"/>
                    <a:lumOff val="60000"/>
                  </a:schemeClr>
                </a:solidFill>
              </a:rPr>
              <a:t>对症下药</a:t>
            </a:r>
            <a:endParaRPr lang="en-US" altLang="zh-CN" sz="5400" b="1" dirty="0">
              <a:ln w="22225">
                <a:solidFill>
                  <a:schemeClr val="accent2"/>
                </a:solidFill>
                <a:prstDash val="solid"/>
              </a:ln>
              <a:solidFill>
                <a:schemeClr val="accent2">
                  <a:lumMod val="40000"/>
                  <a:lumOff val="60000"/>
                </a:schemeClr>
              </a:solidFill>
            </a:endParaRPr>
          </a:p>
          <a:p>
            <a:pPr algn="l"/>
            <a:r>
              <a:rPr lang="zh-CN" altLang="en-US" sz="5400" b="1" dirty="0">
                <a:ln w="22225">
                  <a:solidFill>
                    <a:schemeClr val="accent2"/>
                  </a:solidFill>
                  <a:prstDash val="solid"/>
                </a:ln>
                <a:solidFill>
                  <a:schemeClr val="accent2">
                    <a:lumMod val="40000"/>
                    <a:lumOff val="60000"/>
                  </a:schemeClr>
                </a:solidFill>
              </a:rPr>
              <a:t>记：精析</a:t>
            </a:r>
            <a:r>
              <a:rPr lang="en-US" altLang="zh-CN" sz="5400" b="1" dirty="0">
                <a:ln w="22225">
                  <a:solidFill>
                    <a:schemeClr val="accent2"/>
                  </a:solidFill>
                  <a:prstDash val="solid"/>
                </a:ln>
                <a:solidFill>
                  <a:schemeClr val="accent2">
                    <a:lumMod val="40000"/>
                    <a:lumOff val="60000"/>
                  </a:schemeClr>
                </a:solidFill>
              </a:rPr>
              <a:t>——</a:t>
            </a:r>
            <a:r>
              <a:rPr lang="zh-CN" altLang="en-US" sz="5400" b="1" dirty="0">
                <a:ln w="22225">
                  <a:solidFill>
                    <a:schemeClr val="accent2"/>
                  </a:solidFill>
                  <a:prstDash val="solid"/>
                </a:ln>
                <a:solidFill>
                  <a:schemeClr val="accent2">
                    <a:lumMod val="40000"/>
                    <a:lumOff val="60000"/>
                  </a:schemeClr>
                </a:solidFill>
              </a:rPr>
              <a:t>捕捉文章逻辑重点</a:t>
            </a:r>
            <a:endParaRPr lang="zh-CN" altLang="en-US" sz="5400" b="1" dirty="0">
              <a:ln w="22225">
                <a:solidFill>
                  <a:schemeClr val="accent2"/>
                </a:solidFill>
                <a:prstDash val="solid"/>
              </a:ln>
              <a:solidFill>
                <a:schemeClr val="accent2">
                  <a:lumMod val="40000"/>
                  <a:lumOff val="60000"/>
                </a:schemeClr>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800">
                <a:solidFill>
                  <a:srgbClr val="FF0000"/>
                </a:solidFill>
                <a:sym typeface="+mn-ea"/>
              </a:rPr>
              <a:t>背单词的方法</a:t>
            </a:r>
            <a:endParaRPr lang="zh-CN" altLang="en-US" sz="4800" b="1" dirty="0">
              <a:solidFill>
                <a:srgbClr val="FF0000"/>
              </a:solidFill>
              <a:ea typeface="微软雅黑" charset="-122"/>
              <a:sym typeface="+mn-ea"/>
            </a:endParaRPr>
          </a:p>
        </p:txBody>
      </p:sp>
      <p:sp>
        <p:nvSpPr>
          <p:cNvPr id="3" name="文本占位符 2"/>
          <p:cNvSpPr>
            <a:spLocks noGrp="1"/>
          </p:cNvSpPr>
          <p:nvPr>
            <p:ph type="body" idx="1"/>
          </p:nvPr>
        </p:nvSpPr>
        <p:spPr>
          <a:xfrm>
            <a:off x="942048" y="2887556"/>
            <a:ext cx="11120704" cy="5969398"/>
          </a:xfrm>
        </p:spPr>
        <p:txBody>
          <a:bodyPr/>
          <a:lstStyle/>
          <a:p>
            <a:r>
              <a:rPr lang="en-US" altLang="zh-CN" sz="4000" b="1">
                <a:latin typeface="Lantinghei SC Demibold" panose="02000000000000000000" charset="-122"/>
                <a:ea typeface="Lantinghei SC Demibold" panose="02000000000000000000" charset="-122"/>
                <a:cs typeface="Lantinghei SC Demibold" panose="02000000000000000000" charset="-122"/>
              </a:rPr>
              <a:t>1. </a:t>
            </a:r>
            <a:r>
              <a:rPr lang="zh-CN" altLang="en-US" sz="4000" b="1">
                <a:latin typeface="Lantinghei SC Demibold" panose="02000000000000000000" charset="-122"/>
                <a:ea typeface="Lantinghei SC Demibold" panose="02000000000000000000" charset="-122"/>
                <a:cs typeface="Lantinghei SC Demibold" panose="02000000000000000000" charset="-122"/>
              </a:rPr>
              <a:t>边读边写          </a:t>
            </a:r>
            <a:r>
              <a:rPr lang="en-US" altLang="zh-CN" sz="4000" b="1">
                <a:latin typeface="Lantinghei SC Demibold" panose="02000000000000000000" charset="-122"/>
                <a:ea typeface="Lantinghei SC Demibold" panose="02000000000000000000" charset="-122"/>
                <a:cs typeface="Lantinghei SC Demibold" panose="02000000000000000000" charset="-122"/>
              </a:rPr>
              <a:t>3-5</a:t>
            </a:r>
            <a:r>
              <a:rPr lang="zh-CN" altLang="en-US" sz="4000" b="1">
                <a:latin typeface="Lantinghei SC Demibold" panose="02000000000000000000" charset="-122"/>
                <a:ea typeface="Lantinghei SC Demibold" panose="02000000000000000000" charset="-122"/>
                <a:cs typeface="Lantinghei SC Demibold" panose="02000000000000000000" charset="-122"/>
              </a:rPr>
              <a:t>遍   </a:t>
            </a:r>
            <a:r>
              <a:rPr lang="en-US" altLang="zh-CN" sz="4000" b="1">
                <a:latin typeface="Lantinghei SC Demibold" panose="02000000000000000000" charset="-122"/>
                <a:ea typeface="Lantinghei SC Demibold" panose="02000000000000000000" charset="-122"/>
                <a:cs typeface="Lantinghei SC Demibold" panose="02000000000000000000" charset="-122"/>
              </a:rPr>
              <a:t>A4</a:t>
            </a:r>
            <a:r>
              <a:rPr lang="zh-CN" altLang="en-US" sz="4000" b="1">
                <a:latin typeface="Lantinghei SC Demibold" panose="02000000000000000000" charset="-122"/>
                <a:ea typeface="Lantinghei SC Demibold" panose="02000000000000000000" charset="-122"/>
                <a:cs typeface="Lantinghei SC Demibold" panose="02000000000000000000" charset="-122"/>
              </a:rPr>
              <a:t>纸</a:t>
            </a:r>
            <a:endParaRPr lang="zh-CN" altLang="en-US" sz="4000" b="1">
              <a:latin typeface="Lantinghei SC Demibold" panose="02000000000000000000" charset="-122"/>
              <a:ea typeface="Lantinghei SC Demibold" panose="02000000000000000000" charset="-122"/>
              <a:cs typeface="Lantinghei SC Demibold" panose="02000000000000000000" charset="-122"/>
            </a:endParaRPr>
          </a:p>
          <a:p>
            <a:endParaRPr lang="zh-CN" altLang="en-US" sz="4000" b="1">
              <a:latin typeface="Lantinghei SC Demibold" panose="02000000000000000000" charset="-122"/>
              <a:ea typeface="Lantinghei SC Demibold" panose="02000000000000000000" charset="-122"/>
              <a:cs typeface="Lantinghei SC Demibold" panose="02000000000000000000" charset="-122"/>
            </a:endParaRPr>
          </a:p>
          <a:p>
            <a:r>
              <a:rPr lang="en-US" altLang="zh-CN" sz="4000" b="1">
                <a:latin typeface="Lantinghei SC Demibold" panose="02000000000000000000" charset="-122"/>
                <a:ea typeface="Lantinghei SC Demibold" panose="02000000000000000000" charset="-122"/>
                <a:cs typeface="Lantinghei SC Demibold" panose="02000000000000000000" charset="-122"/>
              </a:rPr>
              <a:t>2. </a:t>
            </a:r>
            <a:r>
              <a:rPr lang="zh-CN" altLang="en-US" sz="4000" b="1">
                <a:latin typeface="Lantinghei SC Demibold" panose="02000000000000000000" charset="-122"/>
                <a:ea typeface="Lantinghei SC Demibold" panose="02000000000000000000" charset="-122"/>
                <a:cs typeface="Lantinghei SC Demibold" panose="02000000000000000000" charset="-122"/>
              </a:rPr>
              <a:t>看中文写英文   </a:t>
            </a:r>
            <a:r>
              <a:rPr lang="en-US" altLang="zh-CN" sz="4000" b="1">
                <a:latin typeface="Lantinghei SC Demibold" panose="02000000000000000000" charset="-122"/>
                <a:ea typeface="Lantinghei SC Demibold" panose="02000000000000000000" charset="-122"/>
                <a:cs typeface="Lantinghei SC Demibold" panose="02000000000000000000" charset="-122"/>
                <a:sym typeface="+mn-ea"/>
              </a:rPr>
              <a:t>3-5</a:t>
            </a:r>
            <a:r>
              <a:rPr lang="zh-CN" altLang="en-US" sz="4000" b="1">
                <a:latin typeface="Lantinghei SC Demibold" panose="02000000000000000000" charset="-122"/>
                <a:ea typeface="Lantinghei SC Demibold" panose="02000000000000000000" charset="-122"/>
                <a:cs typeface="Lantinghei SC Demibold" panose="02000000000000000000" charset="-122"/>
                <a:sym typeface="+mn-ea"/>
              </a:rPr>
              <a:t>遍   </a:t>
            </a:r>
            <a:r>
              <a:rPr lang="en-US" altLang="zh-CN" sz="4000" b="1">
                <a:latin typeface="Lantinghei SC Demibold" panose="02000000000000000000" charset="-122"/>
                <a:ea typeface="Lantinghei SC Demibold" panose="02000000000000000000" charset="-122"/>
                <a:cs typeface="Lantinghei SC Demibold" panose="02000000000000000000" charset="-122"/>
                <a:sym typeface="+mn-ea"/>
              </a:rPr>
              <a:t>A4</a:t>
            </a:r>
            <a:r>
              <a:rPr lang="zh-CN" altLang="en-US" sz="4000" b="1">
                <a:latin typeface="Lantinghei SC Demibold" panose="02000000000000000000" charset="-122"/>
                <a:ea typeface="Lantinghei SC Demibold" panose="02000000000000000000" charset="-122"/>
                <a:cs typeface="Lantinghei SC Demibold" panose="02000000000000000000" charset="-122"/>
                <a:sym typeface="+mn-ea"/>
              </a:rPr>
              <a:t>纸</a:t>
            </a:r>
            <a:endParaRPr lang="zh-CN" altLang="en-US" sz="4000" b="1">
              <a:latin typeface="Lantinghei SC Demibold" panose="02000000000000000000" charset="-122"/>
              <a:ea typeface="Lantinghei SC Demibold" panose="02000000000000000000" charset="-122"/>
              <a:cs typeface="Lantinghei SC Demibold" panose="02000000000000000000" charset="-122"/>
            </a:endParaRPr>
          </a:p>
          <a:p>
            <a:endParaRPr lang="zh-CN" altLang="en-US" sz="4000" b="1">
              <a:latin typeface="Lantinghei SC Demibold" panose="02000000000000000000" charset="-122"/>
              <a:ea typeface="Lantinghei SC Demibold" panose="02000000000000000000" charset="-122"/>
              <a:cs typeface="Lantinghei SC Demibold" panose="02000000000000000000" charset="-122"/>
            </a:endParaRPr>
          </a:p>
          <a:p>
            <a:r>
              <a:rPr lang="en-US" altLang="zh-CN" sz="4000" b="1">
                <a:latin typeface="Lantinghei SC Demibold" panose="02000000000000000000" charset="-122"/>
                <a:ea typeface="Lantinghei SC Demibold" panose="02000000000000000000" charset="-122"/>
                <a:cs typeface="Lantinghei SC Demibold" panose="02000000000000000000" charset="-122"/>
              </a:rPr>
              <a:t>3. </a:t>
            </a:r>
            <a:r>
              <a:rPr lang="zh-CN" altLang="en-US" sz="4000" b="1">
                <a:latin typeface="Lantinghei SC Demibold" panose="02000000000000000000" charset="-122"/>
                <a:ea typeface="Lantinghei SC Demibold" panose="02000000000000000000" charset="-122"/>
                <a:cs typeface="Lantinghei SC Demibold" panose="02000000000000000000" charset="-122"/>
              </a:rPr>
              <a:t>听音频想中文   练习</a:t>
            </a:r>
            <a:r>
              <a:rPr lang="en-US" altLang="zh-CN" sz="4000" b="1">
                <a:latin typeface="Lantinghei SC Demibold" panose="02000000000000000000" charset="-122"/>
                <a:ea typeface="Lantinghei SC Demibold" panose="02000000000000000000" charset="-122"/>
                <a:cs typeface="Lantinghei SC Demibold" panose="02000000000000000000" charset="-122"/>
              </a:rPr>
              <a:t>t</a:t>
            </a:r>
            <a:endParaRPr lang="zh-CN" altLang="en-US" sz="4000" b="1">
              <a:latin typeface="Lantinghei SC Demibold" panose="02000000000000000000" charset="-122"/>
              <a:ea typeface="Lantinghei SC Demibold" panose="02000000000000000000" charset="-122"/>
              <a:cs typeface="Lantinghei SC Demibold" panose="02000000000000000000" charset="-122"/>
            </a:endParaRPr>
          </a:p>
          <a:p>
            <a:endParaRPr lang="zh-CN" altLang="en-US" sz="4000" b="1">
              <a:latin typeface="Lantinghei SC Demibold" panose="02000000000000000000" charset="-122"/>
              <a:ea typeface="Lantinghei SC Demibold" panose="02000000000000000000" charset="-122"/>
              <a:cs typeface="Lantinghei SC Demibold" panose="02000000000000000000" charset="-122"/>
            </a:endParaRPr>
          </a:p>
          <a:p>
            <a:r>
              <a:rPr lang="en-US" altLang="zh-CN" sz="4000" b="1">
                <a:latin typeface="Lantinghei SC Demibold" panose="02000000000000000000" charset="-122"/>
                <a:ea typeface="Lantinghei SC Demibold" panose="02000000000000000000" charset="-122"/>
                <a:cs typeface="Lantinghei SC Demibold" panose="02000000000000000000" charset="-122"/>
              </a:rPr>
              <a:t>    1-3</a:t>
            </a:r>
            <a:r>
              <a:rPr lang="zh-CN" altLang="en-US" sz="4000" b="1">
                <a:latin typeface="Lantinghei SC Demibold" panose="02000000000000000000" charset="-122"/>
                <a:ea typeface="Lantinghei SC Demibold" panose="02000000000000000000" charset="-122"/>
                <a:cs typeface="Lantinghei SC Demibold" panose="02000000000000000000" charset="-122"/>
              </a:rPr>
              <a:t>个月  </a:t>
            </a:r>
            <a:endParaRPr lang="zh-CN" altLang="en-US" sz="4000" b="1">
              <a:latin typeface="Lantinghei SC Demibold" panose="02000000000000000000" charset="-122"/>
              <a:ea typeface="Lantinghei SC Demibold" panose="02000000000000000000" charset="-122"/>
              <a:cs typeface="Lantinghei SC Demibold" panose="02000000000000000000"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r>
              <a:rPr sz="3600" b="1">
                <a:latin typeface="Lantinghei SC Demibold" panose="02000000000000000000" charset="-122"/>
                <a:ea typeface="Lantinghei SC Demibold" panose="02000000000000000000" charset="-122"/>
                <a:cs typeface="Lantinghei SC Demibold" panose="02000000000000000000" charset="-122"/>
              </a:rPr>
              <a:t>小目标：听懂70%，不浪费						  </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20%- 70% ：1-3个月 每天精听&gt;1小时		  </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70%-100%：&gt;半年 方法得正确</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大目标：不浪费的同时有效推断达到效果最大化</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听：精听——对症下药</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记：精析——捕捉文章逻辑重点</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关键：知道文章什么地方重要</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p:txBody>
      </p:sp>
      <p:sp>
        <p:nvSpPr>
          <p:cNvPr id="4" name="标题 3"/>
          <p:cNvSpPr>
            <a:spLocks noGrp="1"/>
          </p:cNvSpPr>
          <p:nvPr>
            <p:ph type="title"/>
          </p:nvPr>
        </p:nvSpPr>
        <p:spPr>
          <a:xfrm>
            <a:off x="935975" y="1496567"/>
            <a:ext cx="11132850" cy="800101"/>
          </a:xfrm>
        </p:spPr>
        <p:txBody>
          <a:bodyPr>
            <a:noAutofit/>
          </a:bodyPr>
          <a:p>
            <a:r>
              <a:rPr lang="zh-CN" altLang="en-US" sz="4800" b="1" dirty="0">
                <a:solidFill>
                  <a:srgbClr val="FF0000"/>
                </a:solidFill>
                <a:latin typeface="Arial" panose="020B0604020202090204" pitchFamily="34" charset="0"/>
                <a:ea typeface="微软雅黑" charset="-122"/>
                <a:sym typeface="+mn-ea"/>
              </a:rPr>
              <a:t>听力设立目标</a:t>
            </a:r>
            <a:br>
              <a:rPr lang="zh-CN" altLang="en-US" sz="4800">
                <a:solidFill>
                  <a:srgbClr val="FF0000"/>
                </a:solidFill>
              </a:rPr>
            </a:br>
            <a:endParaRPr lang="zh-CN" altLang="en-US" sz="4800" b="1" dirty="0">
              <a:solidFill>
                <a:srgbClr val="FF0000"/>
              </a:solidFill>
              <a:ea typeface="微软雅黑" charset="-122"/>
              <a:sym typeface="+mn-ea"/>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42340" y="2887345"/>
            <a:ext cx="11602720" cy="5969635"/>
          </a:xfrm>
        </p:spPr>
        <p:txBody>
          <a:bodyPr/>
          <a:lstStyle/>
          <a:p>
            <a:r>
              <a:rPr sz="3600" b="1">
                <a:latin typeface="Lantinghei SC Demibold" panose="02000000000000000000" charset="-122"/>
                <a:ea typeface="Lantinghei SC Demibold" panose="02000000000000000000" charset="-122"/>
                <a:cs typeface="Lantinghei SC Demibold" panose="02000000000000000000" charset="-122"/>
              </a:rPr>
              <a:t>顺序原则：笔记和题目要一一对应</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先选项后笔记：更易找到答案 排除选项</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关键词对应是第一原则</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正确选项：和主题相关！注意读每个词，防陷阱</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否定词仔细</a:t>
            </a:r>
            <a:r>
              <a:rPr lang="zh-CN" sz="3600" b="1">
                <a:latin typeface="Lantinghei SC Demibold" panose="02000000000000000000" charset="-122"/>
                <a:ea typeface="Lantinghei SC Demibold" panose="02000000000000000000" charset="-122"/>
                <a:cs typeface="Lantinghei SC Demibold" panose="02000000000000000000" charset="-122"/>
              </a:rPr>
              <a:t>听</a:t>
            </a:r>
            <a:r>
              <a:rPr sz="3600" b="1">
                <a:latin typeface="Lantinghei SC Demibold" panose="02000000000000000000" charset="-122"/>
                <a:ea typeface="Lantinghei SC Demibold" panose="02000000000000000000" charset="-122"/>
                <a:cs typeface="Lantinghei SC Demibold" panose="02000000000000000000" charset="-122"/>
              </a:rPr>
              <a:t>：实词虚词（eg: I can swim）/反复跟读</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分段：一个信息不考两次、意群---意思</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
        <p:nvSpPr>
          <p:cNvPr id="4" name="标题 3"/>
          <p:cNvSpPr>
            <a:spLocks noGrp="1"/>
          </p:cNvSpPr>
          <p:nvPr>
            <p:ph type="title"/>
          </p:nvPr>
        </p:nvSpPr>
        <p:spPr>
          <a:xfrm>
            <a:off x="935975" y="1496567"/>
            <a:ext cx="11132850" cy="800101"/>
          </a:xfrm>
        </p:spPr>
        <p:txBody>
          <a:bodyPr>
            <a:noAutofit/>
          </a:bodyPr>
          <a:p>
            <a:r>
              <a:rPr lang="zh-CN" altLang="en-US" sz="4800" b="1" dirty="0">
                <a:solidFill>
                  <a:srgbClr val="FF0000"/>
                </a:solidFill>
                <a:latin typeface="Arial" panose="020B0604020202090204" pitchFamily="34" charset="0"/>
                <a:ea typeface="微软雅黑" charset="-122"/>
                <a:sym typeface="+mn-ea"/>
              </a:rPr>
              <a:t>托福听力总原则</a:t>
            </a:r>
            <a:br>
              <a:rPr lang="zh-CN" altLang="en-US" sz="4800" b="1" dirty="0">
                <a:solidFill>
                  <a:srgbClr val="FF0000"/>
                </a:solidFill>
                <a:latin typeface="Arial" panose="020B0604020202090204" pitchFamily="34" charset="0"/>
                <a:ea typeface="微软雅黑" charset="-122"/>
              </a:rPr>
            </a:br>
            <a:br>
              <a:rPr lang="zh-CN" altLang="en-US" sz="4800">
                <a:solidFill>
                  <a:srgbClr val="FF0000"/>
                </a:solidFill>
              </a:rPr>
            </a:br>
            <a:endParaRPr lang="zh-CN" altLang="en-US" sz="4800" b="1" dirty="0">
              <a:solidFill>
                <a:srgbClr val="FF0000"/>
              </a:solidFill>
              <a:ea typeface="微软雅黑" charset="-122"/>
              <a:sym typeface="+mn-ea"/>
            </a:endParaRPr>
          </a:p>
        </p:txBody>
      </p:sp>
    </p:spTree>
    <p:custDataLst>
      <p:tags r:id="rId1"/>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330190" y="1032510"/>
            <a:ext cx="7508240" cy="7293610"/>
          </a:xfrm>
          <a:prstGeom prst="rect">
            <a:avLst/>
          </a:prstGeom>
          <a:noFill/>
        </p:spPr>
        <p:txBody>
          <a:bodyPr wrap="square" rtlCol="0">
            <a:spAutoFit/>
          </a:bodyPr>
          <a:p>
            <a:pPr marL="285750" indent="-285750" algn="l">
              <a:buFont typeface="Arial" panose="020B0604020202090204" pitchFamily="34" charset="0"/>
              <a:buChar char="•"/>
            </a:pPr>
            <a:r>
              <a:rPr lang="zh-CN" altLang="zh-CN" b="1" dirty="0" smtClean="0">
                <a:latin typeface="Microsoft YaHei" charset="-122"/>
                <a:ea typeface="Microsoft YaHei" charset="-122"/>
                <a:cs typeface="Microsoft YaHei" charset="-122"/>
              </a:rPr>
              <a:t>美国</a:t>
            </a:r>
            <a:r>
              <a:rPr lang="zh-CN" altLang="en-US" b="1" dirty="0" smtClean="0">
                <a:latin typeface="Microsoft YaHei" charset="-122"/>
                <a:ea typeface="Microsoft YaHei" charset="-122"/>
                <a:cs typeface="Microsoft YaHei" charset="-122"/>
              </a:rPr>
              <a:t>顶级</a:t>
            </a:r>
            <a:r>
              <a:rPr lang="zh-CN" altLang="zh-CN" b="1" dirty="0" smtClean="0">
                <a:latin typeface="Microsoft YaHei" charset="-122"/>
                <a:ea typeface="Microsoft YaHei" charset="-122"/>
                <a:cs typeface="Microsoft YaHei" charset="-122"/>
              </a:rPr>
              <a:t>商学院，北美</a:t>
            </a:r>
            <a:r>
              <a:rPr lang="zh-CN" altLang="zh-CN" b="1" dirty="0">
                <a:latin typeface="Microsoft YaHei" charset="-122"/>
                <a:ea typeface="Microsoft YaHei" charset="-122"/>
                <a:cs typeface="Microsoft YaHei" charset="-122"/>
              </a:rPr>
              <a:t>求学工作</a:t>
            </a:r>
            <a:endParaRPr lang="en-US" altLang="zh-CN" b="1" dirty="0" smtClean="0">
              <a:latin typeface="Microsoft YaHei" charset="-122"/>
              <a:ea typeface="Microsoft YaHei" charset="-122"/>
              <a:cs typeface="Microsoft YaHei" charset="-122"/>
            </a:endParaRPr>
          </a:p>
          <a:p>
            <a:pPr marL="285750" indent="-285750" algn="l">
              <a:buFont typeface="Arial" panose="020B0604020202090204" pitchFamily="34" charset="0"/>
              <a:buChar char="•"/>
            </a:pPr>
            <a:r>
              <a:rPr lang="zh-CN" altLang="en-US" b="1" dirty="0" smtClean="0">
                <a:latin typeface="Microsoft YaHei" charset="-122"/>
                <a:ea typeface="Microsoft YaHei" charset="-122"/>
                <a:cs typeface="Microsoft YaHei" charset="-122"/>
              </a:rPr>
              <a:t>乐学英语创始人</a:t>
            </a:r>
            <a:endParaRPr lang="en-US" altLang="zh-CN" b="1" dirty="0" smtClean="0">
              <a:latin typeface="Microsoft YaHei" charset="-122"/>
              <a:ea typeface="Microsoft YaHei" charset="-122"/>
              <a:cs typeface="Microsoft YaHei" charset="-122"/>
            </a:endParaRPr>
          </a:p>
          <a:p>
            <a:pPr marL="285750" indent="-285750" algn="l">
              <a:buFont typeface="Arial" panose="020B0604020202090204" pitchFamily="34" charset="0"/>
              <a:buChar char="•"/>
            </a:pPr>
            <a:r>
              <a:rPr kumimoji="1" lang="zh-CN" altLang="en-US" b="1" dirty="0" smtClean="0">
                <a:latin typeface="Microsoft YaHei" charset="-122"/>
                <a:ea typeface="Microsoft YaHei" charset="-122"/>
                <a:cs typeface="Microsoft YaHei" charset="-122"/>
              </a:rPr>
              <a:t>独家听力教学体系 </a:t>
            </a:r>
            <a:endParaRPr kumimoji="1" lang="zh-CN" altLang="en-US" b="1" dirty="0" smtClean="0">
              <a:latin typeface="Microsoft YaHei" charset="-122"/>
              <a:ea typeface="Microsoft YaHei" charset="-122"/>
              <a:cs typeface="Microsoft YaHei" charset="-122"/>
            </a:endParaRPr>
          </a:p>
          <a:p>
            <a:pPr marL="285750" indent="-285750" algn="l">
              <a:buFont typeface="Arial" panose="020B0604020202090204" pitchFamily="34" charset="0"/>
              <a:buChar char="•"/>
            </a:pPr>
            <a:r>
              <a:rPr kumimoji="1" lang="zh-CN" altLang="en-US" b="1" dirty="0" smtClean="0">
                <a:latin typeface="Microsoft YaHei" charset="-122"/>
                <a:ea typeface="Microsoft YaHei" charset="-122"/>
                <a:cs typeface="Microsoft YaHei" charset="-122"/>
              </a:rPr>
              <a:t>从多个维度帮助上万学员在</a:t>
            </a:r>
            <a:r>
              <a:rPr kumimoji="1" lang="zh-CN" altLang="en-US" b="1" dirty="0" smtClean="0">
                <a:solidFill>
                  <a:srgbClr val="FF0000"/>
                </a:solidFill>
                <a:latin typeface="Microsoft YaHei" charset="-122"/>
                <a:ea typeface="Microsoft YaHei" charset="-122"/>
                <a:cs typeface="Microsoft YaHei" charset="-122"/>
              </a:rPr>
              <a:t>托福考试</a:t>
            </a:r>
            <a:r>
              <a:rPr kumimoji="1" lang="zh-CN" altLang="en-US" b="1" dirty="0" smtClean="0">
                <a:latin typeface="Microsoft YaHei" charset="-122"/>
                <a:ea typeface="Microsoft YaHei" charset="-122"/>
                <a:cs typeface="Microsoft YaHei" charset="-122"/>
              </a:rPr>
              <a:t>中取得</a:t>
            </a:r>
            <a:r>
              <a:rPr kumimoji="1" lang="zh-CN" altLang="en-US" b="1" dirty="0" smtClean="0">
                <a:solidFill>
                  <a:srgbClr val="FF0000"/>
                </a:solidFill>
                <a:latin typeface="Microsoft YaHei" charset="-122"/>
                <a:ea typeface="Microsoft YaHei" charset="-122"/>
                <a:cs typeface="Microsoft YaHei" charset="-122"/>
              </a:rPr>
              <a:t>高分</a:t>
            </a:r>
            <a:endParaRPr kumimoji="1" lang="en-US" altLang="zh-CN" b="1" dirty="0" smtClean="0">
              <a:solidFill>
                <a:srgbClr val="FF0000"/>
              </a:solidFill>
              <a:latin typeface="Microsoft YaHei" charset="-122"/>
              <a:ea typeface="Microsoft YaHei" charset="-122"/>
              <a:cs typeface="Microsoft YaHei" charset="-122"/>
            </a:endParaRPr>
          </a:p>
          <a:p>
            <a:pPr marL="285750" indent="-285750" algn="l">
              <a:buFont typeface="Arial" panose="020B0604020202090204" pitchFamily="34" charset="0"/>
              <a:buChar char="•"/>
            </a:pPr>
            <a:r>
              <a:rPr kumimoji="1" lang="zh-CN" altLang="zh-CN" b="1" dirty="0">
                <a:latin typeface="Microsoft YaHei" charset="-122"/>
                <a:ea typeface="Microsoft YaHei" charset="-122"/>
                <a:cs typeface="Microsoft YaHei" charset="-122"/>
                <a:sym typeface="+mn-ea"/>
              </a:rPr>
              <a:t>曾担任多家大型知名教育集团教学总监</a:t>
            </a:r>
            <a:endParaRPr kumimoji="1" lang="zh-CN" altLang="zh-CN" b="1" dirty="0">
              <a:latin typeface="Microsoft YaHei" charset="-122"/>
              <a:ea typeface="Microsoft YaHei" charset="-122"/>
              <a:cs typeface="Microsoft YaHei" charset="-122"/>
              <a:sym typeface="+mn-ea"/>
            </a:endParaRPr>
          </a:p>
          <a:p>
            <a:pPr marL="285750" indent="-285750" algn="l">
              <a:buFont typeface="Arial" panose="020B0604020202090204" pitchFamily="34" charset="0"/>
              <a:buChar char="•"/>
            </a:pPr>
            <a:r>
              <a:rPr kumimoji="1" lang="zh-CN" altLang="en-US" b="1" dirty="0">
                <a:latin typeface="Microsoft YaHei" charset="-122"/>
                <a:ea typeface="Microsoft YaHei" charset="-122"/>
                <a:cs typeface="Microsoft YaHei" charset="-122"/>
              </a:rPr>
              <a:t>用学生最得心应手的方法，让零基础学员在最短时间内</a:t>
            </a:r>
            <a:r>
              <a:rPr kumimoji="1" lang="zh-CN" altLang="en-US" b="1" dirty="0" smtClean="0">
                <a:latin typeface="Microsoft YaHei" charset="-122"/>
                <a:ea typeface="Microsoft YaHei" charset="-122"/>
                <a:cs typeface="Microsoft YaHei" charset="-122"/>
              </a:rPr>
              <a:t>提分</a:t>
            </a:r>
            <a:endParaRPr kumimoji="1" lang="zh-CN" altLang="en-US" b="1" dirty="0" smtClean="0">
              <a:latin typeface="Microsoft YaHei" charset="-122"/>
              <a:ea typeface="Microsoft YaHei" charset="-122"/>
              <a:cs typeface="Microsoft YaHei" charset="-122"/>
            </a:endParaRPr>
          </a:p>
          <a:p>
            <a:pPr marL="285750" indent="-285750" algn="l">
              <a:buFont typeface="Arial" panose="020B0604020202090204" pitchFamily="34" charset="0"/>
              <a:buChar char="•"/>
            </a:pPr>
            <a:r>
              <a:rPr kumimoji="1" lang="zh-CN" altLang="en-US" b="1" dirty="0">
                <a:latin typeface="Microsoft YaHei" charset="-122"/>
                <a:ea typeface="Microsoft YaHei" charset="-122"/>
                <a:cs typeface="Microsoft YaHei" charset="-122"/>
              </a:rPr>
              <a:t>根本上</a:t>
            </a:r>
            <a:r>
              <a:rPr kumimoji="1" lang="zh-CN" altLang="en-US" b="1" dirty="0">
                <a:solidFill>
                  <a:srgbClr val="FF0000"/>
                </a:solidFill>
                <a:latin typeface="Microsoft YaHei" charset="-122"/>
                <a:ea typeface="Microsoft YaHei" charset="-122"/>
                <a:cs typeface="Microsoft YaHei" charset="-122"/>
              </a:rPr>
              <a:t>颠覆学习听力的</a:t>
            </a:r>
            <a:r>
              <a:rPr kumimoji="1" lang="zh-CN" altLang="zh-CN" b="1" dirty="0">
                <a:solidFill>
                  <a:srgbClr val="FF0000"/>
                </a:solidFill>
                <a:latin typeface="Microsoft YaHei" charset="-122"/>
                <a:ea typeface="Microsoft YaHei" charset="-122"/>
                <a:cs typeface="Microsoft YaHei" charset="-122"/>
              </a:rPr>
              <a:t>思维方式 </a:t>
            </a:r>
            <a:endParaRPr kumimoji="1" lang="en-US" altLang="zh-CN" b="1" dirty="0">
              <a:solidFill>
                <a:srgbClr val="FF0000"/>
              </a:solidFill>
              <a:latin typeface="Microsoft YaHei" charset="-122"/>
              <a:ea typeface="Microsoft YaHei" charset="-122"/>
              <a:cs typeface="Microsoft YaHei" charset="-122"/>
            </a:endParaRPr>
          </a:p>
          <a:p>
            <a:pPr marL="285750" indent="-285750" algn="l">
              <a:buFont typeface="Arial" panose="020B0604020202090204" pitchFamily="34" charset="0"/>
              <a:buChar char="•"/>
            </a:pPr>
            <a:r>
              <a:rPr kumimoji="1" lang="zh-CN" altLang="zh-CN" b="1" dirty="0">
                <a:latin typeface="Microsoft YaHei" charset="-122"/>
                <a:ea typeface="Microsoft YaHei" charset="-122"/>
                <a:cs typeface="Microsoft YaHei" charset="-122"/>
              </a:rPr>
              <a:t>诙谐，幽默</a:t>
            </a:r>
            <a:r>
              <a:rPr kumimoji="1" lang="zh-CN" altLang="en-US" b="1" dirty="0">
                <a:latin typeface="Microsoft YaHei" charset="-122"/>
                <a:ea typeface="Microsoft YaHei" charset="-122"/>
                <a:cs typeface="Microsoft YaHei" charset="-122"/>
              </a:rPr>
              <a:t>的教学方式受到无数学员的追捧</a:t>
            </a:r>
            <a:r>
              <a:rPr kumimoji="1" lang="zh-CN" altLang="zh-CN" b="1" dirty="0">
                <a:latin typeface="Microsoft YaHei" charset="-122"/>
                <a:ea typeface="Microsoft YaHei" charset="-122"/>
                <a:cs typeface="Microsoft YaHei" charset="-122"/>
              </a:rPr>
              <a:t> </a:t>
            </a:r>
            <a:endParaRPr kumimoji="1" lang="zh-CN" altLang="zh-CN" b="1" dirty="0">
              <a:latin typeface="Microsoft YaHei" charset="-122"/>
              <a:ea typeface="Microsoft YaHei" charset="-122"/>
              <a:cs typeface="Microsoft YaHei" charset="-122"/>
            </a:endParaRPr>
          </a:p>
          <a:p>
            <a:pPr marL="285750" indent="-285750" algn="l">
              <a:buFont typeface="Arial" panose="020B0604020202090204" pitchFamily="34" charset="0"/>
              <a:buChar char="•"/>
            </a:pPr>
            <a:r>
              <a:rPr kumimoji="1" lang="en-US" altLang="zh-CN" b="1" dirty="0">
                <a:solidFill>
                  <a:srgbClr val="FF0000"/>
                </a:solidFill>
                <a:latin typeface="Microsoft YaHei" charset="-122"/>
                <a:ea typeface="Microsoft YaHei" charset="-122"/>
                <a:cs typeface="Microsoft YaHei" charset="-122"/>
              </a:rPr>
              <a:t>vx:</a:t>
            </a:r>
            <a:r>
              <a:rPr kumimoji="1" lang="en-US" altLang="zh-CN" b="1" dirty="0">
                <a:latin typeface="Microsoft YaHei" charset="-122"/>
                <a:ea typeface="Microsoft YaHei" charset="-122"/>
                <a:cs typeface="Microsoft YaHei" charset="-122"/>
              </a:rPr>
              <a:t> 520103442  </a:t>
            </a:r>
            <a:r>
              <a:rPr kumimoji="1" lang="zh-CN" altLang="en-US" b="1" dirty="0">
                <a:solidFill>
                  <a:srgbClr val="FF0000"/>
                </a:solidFill>
                <a:latin typeface="Microsoft YaHei" charset="-122"/>
                <a:ea typeface="Microsoft YaHei" charset="-122"/>
                <a:cs typeface="Microsoft YaHei" charset="-122"/>
              </a:rPr>
              <a:t>微博：</a:t>
            </a:r>
            <a:r>
              <a:rPr kumimoji="1" lang="zh-CN" altLang="en-US" b="1" dirty="0">
                <a:latin typeface="Microsoft YaHei" charset="-122"/>
                <a:ea typeface="Microsoft YaHei" charset="-122"/>
                <a:cs typeface="Microsoft YaHei" charset="-122"/>
              </a:rPr>
              <a:t>酵母菁</a:t>
            </a:r>
            <a:endParaRPr kumimoji="1" lang="zh-CN" altLang="en-US" b="1" dirty="0">
              <a:latin typeface="Microsoft YaHei" charset="-122"/>
              <a:ea typeface="Microsoft YaHei" charset="-122"/>
              <a:cs typeface="Microsoft YaHei" charset="-122"/>
            </a:endParaRPr>
          </a:p>
        </p:txBody>
      </p:sp>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1315" y="1082675"/>
            <a:ext cx="4968875" cy="7588885"/>
          </a:xfrm>
          <a:prstGeom prst="rect">
            <a:avLst/>
          </a:prstGeom>
        </p:spPr>
      </p:pic>
      <p:sp>
        <p:nvSpPr>
          <p:cNvPr id="5" name="文本框 4"/>
          <p:cNvSpPr txBox="1"/>
          <p:nvPr/>
        </p:nvSpPr>
        <p:spPr>
          <a:xfrm>
            <a:off x="1864360" y="8822690"/>
            <a:ext cx="9636125" cy="706755"/>
          </a:xfrm>
          <a:prstGeom prst="rect">
            <a:avLst/>
          </a:prstGeom>
          <a:noFill/>
        </p:spPr>
        <p:txBody>
          <a:bodyPr wrap="square" rtlCol="0">
            <a:spAutoFit/>
          </a:bodyPr>
          <a:p>
            <a:r>
              <a:rPr lang="zh-CN" altLang="zh-CN" sz="4000" b="1" dirty="0" smtClean="0">
                <a:solidFill>
                  <a:srgbClr val="FF0000"/>
                </a:solidFill>
                <a:latin typeface="Microsoft YaHei" charset="-122"/>
                <a:ea typeface="Microsoft YaHei" charset="-122"/>
                <a:cs typeface="Microsoft YaHei" charset="-122"/>
              </a:rPr>
              <a:t>没有</a:t>
            </a:r>
            <a:r>
              <a:rPr lang="zh-CN" altLang="en-US" sz="4000" b="1" dirty="0" smtClean="0">
                <a:solidFill>
                  <a:srgbClr val="FF0000"/>
                </a:solidFill>
                <a:latin typeface="Microsoft YaHei" charset="-122"/>
                <a:ea typeface="Microsoft YaHei" charset="-122"/>
                <a:cs typeface="Microsoft YaHei" charset="-122"/>
              </a:rPr>
              <a:t>不进步</a:t>
            </a:r>
            <a:r>
              <a:rPr lang="zh-CN" altLang="zh-CN" sz="4000" b="1" dirty="0" smtClean="0">
                <a:solidFill>
                  <a:srgbClr val="FF0000"/>
                </a:solidFill>
                <a:latin typeface="Microsoft YaHei" charset="-122"/>
                <a:ea typeface="Microsoft YaHei" charset="-122"/>
                <a:cs typeface="Microsoft YaHei" charset="-122"/>
              </a:rPr>
              <a:t>的</a:t>
            </a:r>
            <a:r>
              <a:rPr lang="zh-CN" altLang="zh-CN" sz="4000" b="1" dirty="0">
                <a:solidFill>
                  <a:srgbClr val="FF0000"/>
                </a:solidFill>
                <a:latin typeface="Microsoft YaHei" charset="-122"/>
                <a:ea typeface="Microsoft YaHei" charset="-122"/>
                <a:cs typeface="Microsoft YaHei" charset="-122"/>
              </a:rPr>
              <a:t>学员，只有教不好的</a:t>
            </a:r>
            <a:r>
              <a:rPr lang="zh-CN" altLang="zh-CN" sz="4000" b="1" dirty="0" smtClean="0">
                <a:solidFill>
                  <a:srgbClr val="FF0000"/>
                </a:solidFill>
                <a:latin typeface="Microsoft YaHei" charset="-122"/>
                <a:ea typeface="Microsoft YaHei" charset="-122"/>
                <a:cs typeface="Microsoft YaHei" charset="-122"/>
              </a:rPr>
              <a:t>老师！</a:t>
            </a:r>
            <a:endParaRPr lang="zh-CN" altLang="zh-CN" sz="4000" b="1" dirty="0" smtClean="0">
              <a:solidFill>
                <a:srgbClr val="FF0000"/>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3425190" y="6317615"/>
            <a:ext cx="1905000" cy="2374900"/>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5975" y="1496567"/>
            <a:ext cx="11132850" cy="800101"/>
          </a:xfrm>
        </p:spPr>
        <p:txBody>
          <a:bodyPr>
            <a:noAutofit/>
          </a:bodyPr>
          <a:p>
            <a:r>
              <a:rPr lang="zh-CN" altLang="en-US" sz="4800" b="1" dirty="0">
                <a:solidFill>
                  <a:srgbClr val="FF0000"/>
                </a:solidFill>
                <a:latin typeface="Arial" panose="020B0604020202090204" pitchFamily="34" charset="0"/>
                <a:ea typeface="微软雅黑" charset="-122"/>
                <a:sym typeface="+mn-ea"/>
              </a:rPr>
              <a:t>长对话的分类</a:t>
            </a:r>
            <a:endParaRPr lang="zh-CN" altLang="en-US" sz="4800" b="1" dirty="0">
              <a:solidFill>
                <a:srgbClr val="FF0000"/>
              </a:solidFill>
              <a:latin typeface="Arial" panose="020B0604020202090204" pitchFamily="34" charset="0"/>
              <a:ea typeface="微软雅黑" charset="-122"/>
              <a:sym typeface="+mn-ea"/>
            </a:endParaRPr>
          </a:p>
        </p:txBody>
      </p:sp>
      <p:graphicFrame>
        <p:nvGraphicFramePr>
          <p:cNvPr id="0" name="表格 -1"/>
          <p:cNvGraphicFramePr/>
          <p:nvPr>
            <p:custDataLst>
              <p:tags r:id="rId1"/>
            </p:custDataLst>
          </p:nvPr>
        </p:nvGraphicFramePr>
        <p:xfrm>
          <a:off x="474345" y="2789555"/>
          <a:ext cx="12024995" cy="5681345"/>
        </p:xfrm>
        <a:graphic>
          <a:graphicData uri="http://schemas.openxmlformats.org/drawingml/2006/table">
            <a:tbl>
              <a:tblPr firstRow="1" bandRow="1">
                <a:tableStyleId>{5940675A-B579-460E-94D1-54222C63F5DA}</a:tableStyleId>
              </a:tblPr>
              <a:tblGrid>
                <a:gridCol w="4060825"/>
                <a:gridCol w="7964170"/>
              </a:tblGrid>
              <a:tr h="834390">
                <a:tc gridSpan="2">
                  <a:txBody>
                    <a:bodyPr/>
                    <a:p>
                      <a:pPr algn="l">
                        <a:buNone/>
                      </a:pPr>
                      <a:r>
                        <a:rPr lang="zh-CN" altLang="en-US" sz="3600">
                          <a:highlight>
                            <a:srgbClr val="A0988C"/>
                          </a:highlight>
                          <a:latin typeface="STKaiti Regular" panose="02010600040101010101" charset="-122"/>
                          <a:ea typeface="STKaiti Regular" panose="02010600040101010101" charset="-122"/>
                          <a:cs typeface="STKaiti Regular" panose="02010600040101010101" charset="-122"/>
                        </a:rPr>
                        <a:t>长对话之人物与场景</a:t>
                      </a:r>
                      <a:endParaRPr lang="zh-CN" altLang="en-US" sz="3600">
                        <a:highlight>
                          <a:srgbClr val="A0988C"/>
                        </a:highlight>
                        <a:latin typeface="STKaiti Regular" panose="02010600040101010101" charset="-122"/>
                        <a:ea typeface="STKaiti Regular" panose="02010600040101010101" charset="-122"/>
                        <a:cs typeface="STKaiti Regular" panose="02010600040101010101" charset="-122"/>
                      </a:endParaRPr>
                    </a:p>
                  </a:txBody>
                  <a:tcPr marL="0" marR="0" marT="0" marB="1" vert="horz" anchor="t">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A0988C"/>
                    </a:solidFill>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tcPr>
                </a:tc>
              </a:tr>
              <a:tr h="1593215">
                <a:tc>
                  <a:txBody>
                    <a:bodyPr/>
                    <a:p>
                      <a:pPr algn="l">
                        <a:buNone/>
                      </a:pPr>
                      <a:r>
                        <a:rPr lang="zh-CN" altLang="en-US" sz="3600">
                          <a:highlight>
                            <a:srgbClr val="DFDDDB"/>
                          </a:highlight>
                          <a:latin typeface="STKaiti Regular" panose="02010600040101010101" charset="-122"/>
                          <a:ea typeface="STKaiti Regular" panose="02010600040101010101" charset="-122"/>
                          <a:cs typeface="STKaiti Regular" panose="02010600040101010101" charset="-122"/>
                        </a:rPr>
                        <a:t>学生与教授</a:t>
                      </a:r>
                      <a:r>
                        <a:rPr lang="en-US" altLang="zh-CN" sz="3600">
                          <a:highlight>
                            <a:srgbClr val="DFDDDB"/>
                          </a:highlight>
                          <a:latin typeface="STKaiti Regular" panose="02010600040101010101" charset="-122"/>
                          <a:ea typeface="STKaiti Regular" panose="02010600040101010101" charset="-122"/>
                          <a:cs typeface="STKaiti Regular" panose="02010600040101010101" charset="-122"/>
                        </a:rPr>
                        <a:t>*</a:t>
                      </a:r>
                      <a:endParaRPr lang="en-US" altLang="zh-CN" sz="3600">
                        <a:highlight>
                          <a:srgbClr val="DFDDDB"/>
                        </a:highlight>
                        <a:latin typeface="STKaiti Regular" panose="02010600040101010101" charset="-122"/>
                        <a:ea typeface="STKaiti Regular" panose="02010600040101010101" charset="-122"/>
                        <a:cs typeface="STKaiti Regular" panose="02010600040101010101" charset="-122"/>
                      </a:endParaRPr>
                    </a:p>
                    <a:p>
                      <a:pPr algn="l">
                        <a:buNone/>
                      </a:pPr>
                      <a:r>
                        <a:rPr lang="zh-CN" altLang="en-US" sz="3600">
                          <a:highlight>
                            <a:srgbClr val="DFDDDB"/>
                          </a:highlight>
                          <a:latin typeface="STKaiti Regular" panose="02010600040101010101" charset="-122"/>
                          <a:ea typeface="STKaiti Regular" panose="02010600040101010101" charset="-122"/>
                          <a:cs typeface="STKaiti Regular" panose="02010600040101010101" charset="-122"/>
                        </a:rPr>
                        <a:t>（学业学术类话题）</a:t>
                      </a:r>
                      <a:endParaRPr lang="zh-CN" altLang="en-US" sz="3600">
                        <a:highlight>
                          <a:srgbClr val="DFDDDB"/>
                        </a:highlight>
                        <a:latin typeface="STKaiti Regular" panose="02010600040101010101" charset="-122"/>
                        <a:ea typeface="STKaiti Regular" panose="02010600040101010101" charset="-122"/>
                        <a:cs typeface="STKaiti Regular" panose="02010600040101010101" charset="-122"/>
                      </a:endParaRPr>
                    </a:p>
                  </a:txBody>
                  <a:tcPr marL="0" marR="0" marT="0" marB="1" vert="horz" anchor="t">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DFDDDB"/>
                    </a:solidFill>
                  </a:tcPr>
                </a:tc>
                <a:tc>
                  <a:txBody>
                    <a:bodyPr/>
                    <a:p>
                      <a:pPr algn="l">
                        <a:buNone/>
                      </a:pPr>
                      <a:r>
                        <a:rPr lang="zh-CN" altLang="en-US" sz="3600">
                          <a:highlight>
                            <a:srgbClr val="DFDDDB"/>
                          </a:highlight>
                          <a:latin typeface="STKaiti Regular" panose="02010600040101010101" charset="-122"/>
                          <a:ea typeface="STKaiti Regular" panose="02010600040101010101" charset="-122"/>
                          <a:cs typeface="STKaiti Regular" panose="02010600040101010101" charset="-122"/>
                        </a:rPr>
                        <a:t>学习成绩，论文布置，迟交论文，学术问题，选择专业，学习规划，学术活动，通知，交换意见，上课表现</a:t>
                      </a:r>
                      <a:endParaRPr lang="zh-CN" altLang="en-US" sz="3600">
                        <a:highlight>
                          <a:srgbClr val="DFDDDB"/>
                        </a:highlight>
                        <a:latin typeface="STKaiti Regular" panose="02010600040101010101" charset="-122"/>
                        <a:ea typeface="STKaiti Regular" panose="02010600040101010101" charset="-122"/>
                        <a:cs typeface="STKaiti Regular" panose="02010600040101010101" charset="-122"/>
                      </a:endParaRPr>
                    </a:p>
                  </a:txBody>
                  <a:tcPr marL="0" marR="0" marT="0" marB="1" vert="horz" anchor="t">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DFDDDB"/>
                    </a:solidFill>
                  </a:tcPr>
                </a:tc>
              </a:tr>
              <a:tr h="1092835">
                <a:tc>
                  <a:txBody>
                    <a:bodyPr/>
                    <a:p>
                      <a:pPr algn="l">
                        <a:buNone/>
                      </a:pPr>
                      <a:r>
                        <a:rPr lang="zh-CN" altLang="en-US" sz="3600">
                          <a:highlight>
                            <a:srgbClr val="F0EFEE"/>
                          </a:highlight>
                          <a:latin typeface="STKaiti Regular" panose="02010600040101010101" charset="-122"/>
                          <a:ea typeface="STKaiti Regular" panose="02010600040101010101" charset="-122"/>
                          <a:cs typeface="STKaiti Regular" panose="02010600040101010101" charset="-122"/>
                        </a:rPr>
                        <a:t>学生与工作人员</a:t>
                      </a:r>
                      <a:r>
                        <a:rPr lang="en-US" altLang="zh-CN" sz="3600">
                          <a:highlight>
                            <a:srgbClr val="F0EFEE"/>
                          </a:highlight>
                          <a:latin typeface="STKaiti Regular" panose="02010600040101010101" charset="-122"/>
                          <a:ea typeface="STKaiti Regular" panose="02010600040101010101" charset="-122"/>
                          <a:cs typeface="STKaiti Regular" panose="02010600040101010101" charset="-122"/>
                        </a:rPr>
                        <a:t>*</a:t>
                      </a:r>
                      <a:r>
                        <a:rPr lang="zh-CN" altLang="en-US" sz="3600">
                          <a:highlight>
                            <a:srgbClr val="F0EFEE"/>
                          </a:highlight>
                          <a:latin typeface="STKaiti Regular" panose="02010600040101010101" charset="-122"/>
                          <a:ea typeface="STKaiti Regular" panose="02010600040101010101" charset="-122"/>
                          <a:cs typeface="STKaiti Regular" panose="02010600040101010101" charset="-122"/>
                        </a:rPr>
                        <a:t>（校园服务类话题） </a:t>
                      </a:r>
                      <a:endParaRPr lang="zh-CN" altLang="en-US" sz="3600">
                        <a:highlight>
                          <a:srgbClr val="F0EFEE"/>
                        </a:highlight>
                        <a:latin typeface="STKaiti Regular" panose="02010600040101010101" charset="-122"/>
                        <a:ea typeface="STKaiti Regular" panose="02010600040101010101" charset="-122"/>
                        <a:cs typeface="STKaiti Regular" panose="02010600040101010101" charset="-122"/>
                      </a:endParaRPr>
                    </a:p>
                  </a:txBody>
                  <a:tcPr marL="0" marR="0" marT="0" marB="1" vert="horz" anchor="t">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F0EFEE"/>
                    </a:solidFill>
                  </a:tcPr>
                </a:tc>
                <a:tc>
                  <a:txBody>
                    <a:bodyPr/>
                    <a:p>
                      <a:pPr algn="l">
                        <a:buNone/>
                      </a:pPr>
                      <a:r>
                        <a:rPr lang="zh-CN" altLang="en-US" sz="3600">
                          <a:highlight>
                            <a:srgbClr val="F0EFEE"/>
                          </a:highlight>
                          <a:latin typeface="STKaiti Regular" panose="02010600040101010101" charset="-122"/>
                          <a:ea typeface="STKaiti Regular" panose="02010600040101010101" charset="-122"/>
                          <a:cs typeface="STKaiti Regular" panose="02010600040101010101" charset="-122"/>
                        </a:rPr>
                        <a:t>图书馆借书与还书，费用缴纳，校园服务，购买物品或服务，查询信息，寻求资助，找工作，阐述解决问题，租房</a:t>
                      </a:r>
                      <a:endParaRPr lang="zh-CN" altLang="en-US" sz="3600">
                        <a:highlight>
                          <a:srgbClr val="F0EFEE"/>
                        </a:highlight>
                        <a:latin typeface="STKaiti Regular" panose="02010600040101010101" charset="-122"/>
                        <a:ea typeface="STKaiti Regular" panose="02010600040101010101" charset="-122"/>
                        <a:cs typeface="STKaiti Regular" panose="02010600040101010101" charset="-122"/>
                      </a:endParaRPr>
                    </a:p>
                  </a:txBody>
                  <a:tcPr marL="0" marR="0" marT="0" marB="1" vert="horz" anchor="t">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F0EFEE"/>
                    </a:solidFill>
                  </a:tcPr>
                </a:tc>
              </a:tr>
              <a:tr h="1555115">
                <a:tc>
                  <a:txBody>
                    <a:bodyPr/>
                    <a:p>
                      <a:pPr algn="l">
                        <a:buNone/>
                      </a:pPr>
                      <a:r>
                        <a:rPr lang="zh-CN" altLang="en-US" sz="3600">
                          <a:highlight>
                            <a:srgbClr val="DFDDDB"/>
                          </a:highlight>
                          <a:latin typeface="STKaiti Regular" panose="02010600040101010101" charset="-122"/>
                          <a:ea typeface="STKaiti Regular" panose="02010600040101010101" charset="-122"/>
                          <a:cs typeface="STKaiti Regular" panose="02010600040101010101" charset="-122"/>
                        </a:rPr>
                        <a:t>学生与学生</a:t>
                      </a:r>
                      <a:r>
                        <a:rPr lang="en-US" altLang="zh-CN" sz="3600">
                          <a:highlight>
                            <a:srgbClr val="DFDDDB"/>
                          </a:highlight>
                          <a:latin typeface="STKaiti Regular" panose="02010600040101010101" charset="-122"/>
                          <a:ea typeface="STKaiti Regular" panose="02010600040101010101" charset="-122"/>
                          <a:cs typeface="STKaiti Regular" panose="02010600040101010101" charset="-122"/>
                        </a:rPr>
                        <a:t>*</a:t>
                      </a:r>
                      <a:endParaRPr lang="en-US" altLang="zh-CN" sz="3600">
                        <a:highlight>
                          <a:srgbClr val="DFDDDB"/>
                        </a:highlight>
                        <a:latin typeface="STKaiti Regular" panose="02010600040101010101" charset="-122"/>
                        <a:ea typeface="STKaiti Regular" panose="02010600040101010101" charset="-122"/>
                        <a:cs typeface="STKaiti Regular" panose="02010600040101010101" charset="-122"/>
                      </a:endParaRPr>
                    </a:p>
                    <a:p>
                      <a:pPr algn="l">
                        <a:buNone/>
                      </a:pPr>
                      <a:r>
                        <a:rPr lang="zh-CN" altLang="en-US" sz="3600">
                          <a:highlight>
                            <a:srgbClr val="DFDDDB"/>
                          </a:highlight>
                          <a:latin typeface="STKaiti Regular" panose="02010600040101010101" charset="-122"/>
                          <a:ea typeface="STKaiti Regular" panose="02010600040101010101" charset="-122"/>
                          <a:cs typeface="STKaiti Regular" panose="02010600040101010101" charset="-122"/>
                        </a:rPr>
                        <a:t>（商量学校相关事宜） </a:t>
                      </a:r>
                      <a:endParaRPr lang="zh-CN" altLang="en-US" sz="3600">
                        <a:highlight>
                          <a:srgbClr val="DFDDDB"/>
                        </a:highlight>
                        <a:latin typeface="STKaiti Regular" panose="02010600040101010101" charset="-122"/>
                        <a:ea typeface="STKaiti Regular" panose="02010600040101010101" charset="-122"/>
                        <a:cs typeface="STKaiti Regular" panose="02010600040101010101" charset="-122"/>
                      </a:endParaRPr>
                    </a:p>
                  </a:txBody>
                  <a:tcPr marL="0" marR="0" marT="0" marB="1" vert="horz" anchor="t">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DFDDDB"/>
                    </a:solidFill>
                  </a:tcPr>
                </a:tc>
                <a:tc>
                  <a:txBody>
                    <a:bodyPr/>
                    <a:p>
                      <a:pPr algn="l">
                        <a:buNone/>
                      </a:pPr>
                      <a:r>
                        <a:rPr lang="zh-CN" altLang="en-US" sz="3600">
                          <a:highlight>
                            <a:srgbClr val="DFDDDB"/>
                          </a:highlight>
                          <a:latin typeface="STKaiti Regular" panose="02010600040101010101" charset="-122"/>
                          <a:ea typeface="STKaiti Regular" panose="02010600040101010101" charset="-122"/>
                          <a:cs typeface="STKaiti Regular" panose="02010600040101010101" charset="-122"/>
                        </a:rPr>
                        <a:t>谈论校园热点新闻，讨论学业协商组织校园活动，</a:t>
                      </a:r>
                      <a:endParaRPr lang="zh-CN" altLang="en-US" sz="3600">
                        <a:highlight>
                          <a:srgbClr val="DFDDDB"/>
                        </a:highlight>
                        <a:latin typeface="STKaiti Regular" panose="02010600040101010101" charset="-122"/>
                        <a:ea typeface="STKaiti Regular" panose="02010600040101010101" charset="-122"/>
                        <a:cs typeface="STKaiti Regular" panose="02010600040101010101" charset="-122"/>
                      </a:endParaRPr>
                    </a:p>
                  </a:txBody>
                  <a:tcPr marL="0" marR="0" marT="0" marB="1" vert="horz" anchor="t">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DFDDDB"/>
                    </a:solidFill>
                  </a:tcPr>
                </a:tc>
              </a:tr>
            </a:tbl>
          </a:graphicData>
        </a:graphic>
      </p:graphicFrame>
    </p:spTree>
    <p:custDataLst>
      <p:tags r:id="rId2"/>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5975" y="1496567"/>
            <a:ext cx="11132850" cy="800101"/>
          </a:xfrm>
        </p:spPr>
        <p:txBody>
          <a:bodyPr>
            <a:noAutofit/>
          </a:bodyPr>
          <a:p>
            <a:r>
              <a:rPr lang="zh-CN" altLang="en-US" sz="4800" b="1" dirty="0">
                <a:solidFill>
                  <a:srgbClr val="FF0000"/>
                </a:solidFill>
                <a:latin typeface="Arial" panose="020B0604020202090204" pitchFamily="34" charset="0"/>
                <a:ea typeface="微软雅黑" charset="-122"/>
                <a:sym typeface="+mn-ea"/>
              </a:rPr>
              <a:t>长对话题型及解题技巧</a:t>
            </a:r>
            <a:endParaRPr lang="zh-CN" altLang="en-US" sz="4800" b="1" dirty="0">
              <a:solidFill>
                <a:srgbClr val="FF0000"/>
              </a:solidFill>
              <a:latin typeface="Arial" panose="020B0604020202090204" pitchFamily="34" charset="0"/>
              <a:ea typeface="微软雅黑" charset="-122"/>
              <a:sym typeface="+mn-ea"/>
            </a:endParaRPr>
          </a:p>
        </p:txBody>
      </p:sp>
      <p:sp>
        <p:nvSpPr>
          <p:cNvPr id="3" name="文本占位符 2"/>
          <p:cNvSpPr>
            <a:spLocks noGrp="1"/>
          </p:cNvSpPr>
          <p:nvPr>
            <p:ph type="body" idx="1"/>
          </p:nvPr>
        </p:nvSpPr>
        <p:spPr>
          <a:xfrm>
            <a:off x="935990" y="2908300"/>
            <a:ext cx="11602720" cy="5969635"/>
          </a:xfrm>
        </p:spPr>
        <p:txBody>
          <a:bodyPr/>
          <a:p>
            <a:r>
              <a:rPr sz="3600" b="1">
                <a:latin typeface="Lantinghei SC Demibold" panose="02000000000000000000" charset="-122"/>
                <a:ea typeface="Lantinghei SC Demibold" panose="02000000000000000000" charset="-122"/>
                <a:cs typeface="Lantinghei SC Demibold" panose="02000000000000000000" charset="-122"/>
              </a:rPr>
              <a:t>1. 主旨题问法区分：</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Why does the student go to see his professor?</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What are the speakers mainly discussing?</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原则：答案在</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对话发起人</a:t>
            </a:r>
            <a:r>
              <a:rPr sz="3600" b="1">
                <a:latin typeface="Lantinghei SC Demibold" panose="02000000000000000000" charset="-122"/>
                <a:ea typeface="Lantinghei SC Demibold" panose="02000000000000000000" charset="-122"/>
                <a:cs typeface="Lantinghei SC Demibold" panose="02000000000000000000" charset="-122"/>
              </a:rPr>
              <a:t>那里</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
        <p:nvSpPr>
          <p:cNvPr id="2" name="标题 3"/>
          <p:cNvSpPr>
            <a:spLocks noGrp="1"/>
          </p:cNvSpPr>
          <p:nvPr/>
        </p:nvSpPr>
        <p:spPr>
          <a:xfrm>
            <a:off x="2882265" y="7170420"/>
            <a:ext cx="7778115" cy="800100"/>
          </a:xfrm>
          <a:prstGeom prst="rect">
            <a:avLst/>
          </a:prstGeom>
          <a:ln w="12700">
            <a:miter lim="400000"/>
          </a:ln>
        </p:spPr>
        <p:txBody>
          <a:bodyPr lIns="50800" tIns="50800" rIns="50800" bIns="50800">
            <a:noAutofit/>
          </a:bodyPr>
          <a:lstStyle>
            <a:lvl1pPr marL="0" marR="0" indent="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1pPr>
            <a:lvl2pPr marL="0" marR="0" indent="2286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2pPr>
            <a:lvl3pPr marL="0" marR="0" indent="4572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3pPr>
            <a:lvl4pPr marL="0" marR="0" indent="6858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4pPr>
            <a:lvl5pPr marL="0" marR="0" indent="9144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5pPr>
            <a:lvl6pPr marL="0" marR="0" indent="11430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6pPr>
            <a:lvl7pPr marL="0" marR="0" indent="13716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7pPr>
            <a:lvl8pPr marL="0" marR="0" indent="16002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8pPr>
            <a:lvl9pPr marL="0" marR="0" indent="1828800" algn="l" defTabSz="584200" latinLnBrk="0">
              <a:lnSpc>
                <a:spcPct val="100000"/>
              </a:lnSpc>
              <a:spcBef>
                <a:spcPts val="0"/>
              </a:spcBef>
              <a:spcAft>
                <a:spcPts val="0"/>
              </a:spcAft>
              <a:buClrTx/>
              <a:buSzTx/>
              <a:buFontTx/>
              <a:buNone/>
              <a:defRPr sz="3000" b="0" i="0" u="none" strike="noStrike" cap="none" spc="0" baseline="0">
                <a:ln>
                  <a:noFill/>
                </a:ln>
                <a:solidFill>
                  <a:srgbClr val="000000"/>
                </a:solidFill>
                <a:uFillTx/>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lvl9pPr>
          </a:lstStyle>
          <a:p>
            <a:r>
              <a:rPr lang="zh-CN" altLang="en-US" sz="4800" b="1" dirty="0">
                <a:solidFill>
                  <a:srgbClr val="FF0000"/>
                </a:solidFill>
                <a:latin typeface="Arial" panose="020B0604020202090204" pitchFamily="34" charset="0"/>
                <a:ea typeface="微软雅黑" charset="-122"/>
                <a:sym typeface="+mn-ea"/>
              </a:rPr>
              <a:t>练习TPO49-C1图书馆场景 </a:t>
            </a:r>
            <a:endParaRPr lang="zh-CN" altLang="en-US" sz="4800" b="1" dirty="0">
              <a:solidFill>
                <a:srgbClr val="FF0000"/>
              </a:solidFill>
              <a:latin typeface="Arial" panose="020B0604020202090204" pitchFamily="34" charset="0"/>
              <a:ea typeface="微软雅黑" charset="-122"/>
              <a:sym typeface="+mn-ea"/>
            </a:endParaRPr>
          </a:p>
        </p:txBody>
      </p:sp>
    </p:spTree>
    <p:custDataLst>
      <p:tags r:id="rId1"/>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5969635"/>
          </a:xfrm>
        </p:spPr>
        <p:txBody>
          <a:bodyPr>
            <a:normAutofit lnSpcReduction="10000"/>
          </a:bodyPr>
          <a:p>
            <a:r>
              <a:rPr lang="en-US" sz="3600" b="1">
                <a:latin typeface="Lantinghei SC Demibold" panose="02000000000000000000" charset="-122"/>
                <a:ea typeface="Lantinghei SC Demibold" panose="02000000000000000000" charset="-122"/>
                <a:cs typeface="Lantinghei SC Demibold" panose="02000000000000000000" charset="-122"/>
                <a:sym typeface="+mn-ea"/>
              </a:rPr>
              <a:t>TPO49-C1  </a:t>
            </a:r>
            <a:r>
              <a:rPr sz="3600" b="1">
                <a:latin typeface="Lantinghei SC Demibold" panose="02000000000000000000" charset="-122"/>
                <a:ea typeface="Lantinghei SC Demibold" panose="02000000000000000000" charset="-122"/>
                <a:cs typeface="Lantinghei SC Demibold" panose="02000000000000000000" charset="-122"/>
              </a:rPr>
              <a:t>主旨题：</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What are the speakers mainly discussing?</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A. The student's difficulties locating sources for a research project</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B. The topic of the student's research project</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C. The student's request to visit a particular part of the library</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D. Procedures for requesting different editions of a book</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339090" y="2214245"/>
            <a:ext cx="12326620" cy="5969635"/>
          </a:xfrm>
        </p:spPr>
        <p:txBody>
          <a:bodyPr>
            <a:noAutofit/>
          </a:bodyPr>
          <a:p>
            <a:r>
              <a:rPr sz="2800" b="1">
                <a:latin typeface="Lantinghei SC Demibold" panose="02000000000000000000" charset="-122"/>
                <a:ea typeface="Lantinghei SC Demibold" panose="02000000000000000000" charset="-122"/>
                <a:cs typeface="Lantinghei SC Demibold" panose="02000000000000000000" charset="-122"/>
              </a:rPr>
              <a:t>TPO49-C1图书馆场景 ：Listen to a conversation between a student and a librarian.</a:t>
            </a:r>
            <a:endParaRPr sz="2800" b="1">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MALE STUDENT: Uh, hi, I need to get into Special Collections. In particular the British Literature. I was working with some of the William Blake books.</a:t>
            </a:r>
            <a:endParaRPr sz="2800" b="1">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FEMALE LIBRARIAN: Well, then you must know that access is restricted.</a:t>
            </a:r>
            <a:r>
              <a:rPr lang="en-US" sz="2800" b="1">
                <a:latin typeface="Lantinghei SC Demibold" panose="02000000000000000000" charset="-122"/>
                <a:ea typeface="Lantinghei SC Demibold" panose="02000000000000000000" charset="-122"/>
                <a:cs typeface="Lantinghei SC Demibold" panose="02000000000000000000" charset="-122"/>
              </a:rPr>
              <a:t>									</a:t>
            </a:r>
            <a:r>
              <a:rPr sz="2800" b="1">
                <a:latin typeface="Lantinghei SC Demibold" panose="02000000000000000000" charset="-122"/>
                <a:ea typeface="Lantinghei SC Demibold" panose="02000000000000000000" charset="-122"/>
                <a:cs typeface="Lantinghei SC Demibold" panose="02000000000000000000" charset="-122"/>
              </a:rPr>
              <a:t>正确答案：C</a:t>
            </a:r>
            <a:endParaRPr sz="28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339090" y="1892300"/>
            <a:ext cx="12326620" cy="5969635"/>
          </a:xfrm>
        </p:spPr>
        <p:txBody>
          <a:bodyPr>
            <a:normAutofit/>
          </a:bodyPr>
          <a:p>
            <a:r>
              <a:rPr lang="zh-CN" altLang="en-US" sz="4800" b="1" dirty="0">
                <a:solidFill>
                  <a:srgbClr val="FF0000"/>
                </a:solidFill>
                <a:effectLst/>
                <a:latin typeface="Arial" panose="020B0604020202090204" pitchFamily="34" charset="0"/>
                <a:ea typeface="微软雅黑" charset="-122"/>
                <a:cs typeface="Lantinghei SC Demibold" panose="02000000000000000000" charset="-122"/>
              </a:rPr>
              <a:t>练习TPO47-C1课程询问场景</a:t>
            </a:r>
            <a:endParaRPr lang="zh-CN" altLang="en-US" sz="4800" b="1" dirty="0">
              <a:solidFill>
                <a:srgbClr val="FF0000"/>
              </a:solidFill>
              <a:effectLst/>
              <a:latin typeface="Arial" panose="020B0604020202090204" pitchFamily="34" charset="0"/>
              <a:ea typeface="微软雅黑" charset="-122"/>
              <a:cs typeface="Lantinghei SC Demibold" panose="02000000000000000000" charset="-122"/>
            </a:endParaRPr>
          </a:p>
          <a:p>
            <a:endParaRPr lang="zh-CN" altLang="en-US" sz="4800" b="1" dirty="0">
              <a:solidFill>
                <a:srgbClr val="FF0000"/>
              </a:solidFill>
              <a:effectLst/>
              <a:latin typeface="Arial" panose="020B0604020202090204" pitchFamily="34" charset="0"/>
              <a:ea typeface="微软雅黑"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主旨题：Why does the student go to the woman's office?</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A. To schedule an audition to join an orchestra</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B. To ask a question about a music class he is taking</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C. To get information for an article he is writing</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D. To ask a question about a lecture the woman gave</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481965" y="318135"/>
            <a:ext cx="12326620" cy="5969635"/>
          </a:xfrm>
        </p:spPr>
        <p:txBody>
          <a:bodyPr>
            <a:noAutofit/>
          </a:bodyPr>
          <a:p>
            <a:r>
              <a:rPr sz="2800" b="1">
                <a:latin typeface="Lantinghei SC Demibold" panose="02000000000000000000" charset="-122"/>
                <a:ea typeface="Lantinghei SC Demibold" panose="02000000000000000000" charset="-122"/>
                <a:cs typeface="Lantinghei SC Demibold" panose="02000000000000000000" charset="-122"/>
              </a:rPr>
              <a:t>TPO47-C1课程询问场景：</a:t>
            </a:r>
            <a:endParaRPr sz="2800" b="1">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NARRATOR: Listen to a conversation between a student and a music director.</a:t>
            </a:r>
            <a:endParaRPr sz="2800" b="1">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MALE STUDENT: Ms. Harper?</a:t>
            </a:r>
            <a:endParaRPr sz="2800" b="1">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FEMALE DIRECTOR: Yes, can I help you?</a:t>
            </a:r>
            <a:endParaRPr sz="2800" b="1">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MALE STUDENT: Hi, my name's Eric Patterson. I'm a journalism student. Uh, I wanted to ask you about the orchestra…</a:t>
            </a:r>
            <a:endParaRPr sz="2800" b="1">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FEMALE DIRECTOR: I'm sorry Eric, but the orchestra is only open to music majors.</a:t>
            </a:r>
            <a:endParaRPr sz="2800" b="1">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MALE STUDENT: Really? Well, see—</a:t>
            </a:r>
            <a:endParaRPr sz="2800" b="1">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FEMALE DIRECTOR: But the policy's changing next year. After that, if you've taken three music courses, you will be able to audition.</a:t>
            </a:r>
            <a:endParaRPr sz="2800" b="1">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MALE STUDENT: Well, uh, I have taken some music courses, and I do play the double bass, so maybe that’s something to think about. </a:t>
            </a:r>
            <a:r>
              <a:rPr sz="2800" b="1">
                <a:solidFill>
                  <a:srgbClr val="FF0000"/>
                </a:solidFill>
                <a:latin typeface="Lantinghei SC Demibold" panose="02000000000000000000" charset="-122"/>
                <a:ea typeface="Lantinghei SC Demibold" panose="02000000000000000000" charset="-122"/>
                <a:cs typeface="Lantinghei SC Demibold" panose="02000000000000000000" charset="-122"/>
              </a:rPr>
              <a:t>But actually, I was hereabout something else.</a:t>
            </a:r>
            <a:endParaRPr sz="28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FEMALE DIRECTOR: Oh, sorry! It's just I-I get that question all the time, so…</a:t>
            </a:r>
            <a:endParaRPr sz="2800" b="1">
              <a:latin typeface="Lantinghei SC Demibold" panose="02000000000000000000" charset="-122"/>
              <a:ea typeface="Lantinghei SC Demibold" panose="02000000000000000000" charset="-122"/>
              <a:cs typeface="Lantinghei SC Demibold" panose="02000000000000000000" charset="-122"/>
            </a:endParaRPr>
          </a:p>
          <a:p>
            <a:r>
              <a:rPr sz="2800" b="1">
                <a:latin typeface="Lantinghei SC Demibold" panose="02000000000000000000" charset="-122"/>
                <a:ea typeface="Lantinghei SC Demibold" panose="02000000000000000000" charset="-122"/>
                <a:cs typeface="Lantinghei SC Demibold" panose="02000000000000000000" charset="-122"/>
              </a:rPr>
              <a:t>MALE STUDENT: That's OK. Thing is, I work for Magna—the school paper—and I'm reporting on last week’s concert.Now, I went to it, and I really enjoyed it, but now I’m looking for some background knowledge.</a:t>
            </a:r>
            <a:r>
              <a:rPr lang="en-US" sz="2800" b="1">
                <a:latin typeface="Lantinghei SC Demibold" panose="02000000000000000000" charset="-122"/>
                <a:ea typeface="Lantinghei SC Demibold" panose="02000000000000000000" charset="-122"/>
                <a:cs typeface="Lantinghei SC Demibold" panose="02000000000000000000" charset="-122"/>
              </a:rPr>
              <a:t>									</a:t>
            </a:r>
            <a:r>
              <a:rPr sz="2800" b="1">
                <a:latin typeface="Lantinghei SC Demibold" panose="02000000000000000000" charset="-122"/>
                <a:ea typeface="Lantinghei SC Demibold" panose="02000000000000000000" charset="-122"/>
                <a:cs typeface="Lantinghei SC Demibold" panose="02000000000000000000" charset="-122"/>
              </a:rPr>
              <a:t>正确答案：C</a:t>
            </a:r>
            <a:endParaRPr sz="28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339090" y="1891665"/>
            <a:ext cx="12326620" cy="5969635"/>
          </a:xfrm>
        </p:spPr>
        <p:txBody>
          <a:bodyPr>
            <a:normAutofit lnSpcReduction="10000"/>
          </a:bodyPr>
          <a:p>
            <a:r>
              <a:rPr sz="3600" b="1">
                <a:latin typeface="Lantinghei SC Demibold" panose="02000000000000000000" charset="-122"/>
                <a:ea typeface="Lantinghei SC Demibold" panose="02000000000000000000" charset="-122"/>
                <a:cs typeface="Lantinghei SC Demibold" panose="02000000000000000000" charset="-122"/>
              </a:rPr>
              <a:t>2. 细节题：</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出现</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并列及问答</a:t>
            </a:r>
            <a:r>
              <a:rPr sz="3600" b="1">
                <a:latin typeface="Lantinghei SC Demibold" panose="02000000000000000000" charset="-122"/>
                <a:ea typeface="Lantinghei SC Demibold" panose="02000000000000000000" charset="-122"/>
                <a:cs typeface="Lantinghei SC Demibold" panose="02000000000000000000" charset="-122"/>
              </a:rPr>
              <a:t>，正确答案在回答里</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通常是考什么问题或针对问题的解决建议</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问法：</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When will the woman go to the lab?</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Why does the critic dislike the ancient style of sculpture?</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20000"/>
          </a:bodyPr>
          <a:p>
            <a:r>
              <a:rPr sz="3600" b="1">
                <a:latin typeface="Lantinghei SC Demibold" panose="02000000000000000000" charset="-122"/>
                <a:ea typeface="Lantinghei SC Demibold" panose="02000000000000000000" charset="-122"/>
                <a:cs typeface="Lantinghei SC Demibold" panose="02000000000000000000" charset="-122"/>
              </a:rPr>
              <a:t>TPO2</a:t>
            </a:r>
            <a:r>
              <a:rPr lang="en-US" sz="3600" b="1">
                <a:latin typeface="Lantinghei SC Demibold" panose="02000000000000000000" charset="-122"/>
                <a:ea typeface="Lantinghei SC Demibold" panose="02000000000000000000" charset="-122"/>
                <a:cs typeface="Lantinghei SC Demibold" panose="02000000000000000000" charset="-122"/>
              </a:rPr>
              <a:t>8</a:t>
            </a:r>
            <a:r>
              <a:rPr sz="3600" b="1">
                <a:latin typeface="Lantinghei SC Demibold" panose="02000000000000000000" charset="-122"/>
                <a:ea typeface="Lantinghei SC Demibold" panose="02000000000000000000" charset="-122"/>
                <a:cs typeface="Lantinghei SC Demibold" panose="02000000000000000000" charset="-122"/>
              </a:rPr>
              <a:t>-C1师生讨论——论文修改建议：</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细节题：</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3.What revisions does the student need to make to his paper? </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[Click on 3 answers.]</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A. Describe the influences on Dewey in more detail</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B. Expand the introductory biographical sketch</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C. Remove unnecessary content throughout the paper</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D. Use consistent references throughout the paper</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E. Add an explanation of Dewey's view on individuality</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5969635"/>
          </a:xfrm>
        </p:spPr>
        <p:txBody>
          <a:bodyPr>
            <a:normAutofit lnSpcReduction="20000"/>
          </a:bodyPr>
          <a:p>
            <a:r>
              <a:rPr sz="3600" b="1">
                <a:latin typeface="Lantinghei SC Demibold" panose="02000000000000000000" charset="-122"/>
                <a:ea typeface="Lantinghei SC Demibold" panose="02000000000000000000" charset="-122"/>
                <a:cs typeface="Lantinghei SC Demibold" panose="02000000000000000000" charset="-122"/>
              </a:rPr>
              <a:t>But you haven’t presented the information in a systematic way. I really think this portion on individuality needs to come later, after your paragraphs on Dewey’s intellectual influences（A) I do think there are areas that can be cut. I guess what I am saying is that your paragraphs aren’t really presented in a logical order. The direction of your argument isn’t crystal clear. And there’s some unnecessary material getting in the way. (C) But remember, everything needs to be consistent when it comes to referencing. It is a very important academic convention (D)</a:t>
            </a:r>
            <a:endParaRPr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	</a:t>
            </a:r>
            <a:endParaRPr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															</a:t>
            </a:r>
            <a:r>
              <a:rPr sz="3600" b="1">
                <a:latin typeface="Lantinghei SC Demibold" panose="02000000000000000000" charset="-122"/>
                <a:ea typeface="Lantinghei SC Demibold" panose="02000000000000000000" charset="-122"/>
                <a:cs typeface="Lantinghei SC Demibold" panose="02000000000000000000" charset="-122"/>
              </a:rPr>
              <a:t>正确答案：ACD</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20000"/>
          </a:bodyPr>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TPO17-C1师生讨论——为论文寻找视频资源</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细节题：3.What do the speakers say about Peter Brook's production of A Midsummer Nights Dream? [Click on 2 answers.]</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A. It influenced subsequent productions.</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B. It was performed only a few times.</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C. Written accounts of it are difficult to find.</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D. Film versions of it probably do not exist.</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手机屏幕截图&#10;&#10;描述已自动生成"/>
          <p:cNvPicPr>
            <a:picLocks noChangeAspect="1"/>
          </p:cNvPicPr>
          <p:nvPr/>
        </p:nvPicPr>
        <p:blipFill>
          <a:blip r:embed="rId1"/>
          <a:stretch>
            <a:fillRect/>
          </a:stretch>
        </p:blipFill>
        <p:spPr>
          <a:xfrm>
            <a:off x="39370" y="83820"/>
            <a:ext cx="8011160" cy="2596515"/>
          </a:xfrm>
          <a:prstGeom prst="rect">
            <a:avLst/>
          </a:prstGeom>
          <a:noFill/>
          <a:ln w="9525">
            <a:noFill/>
          </a:ln>
        </p:spPr>
      </p:pic>
      <p:pic>
        <p:nvPicPr>
          <p:cNvPr id="3" name="图片 2" descr="手机屏幕截图&#10;&#10;描述已自动生成"/>
          <p:cNvPicPr>
            <a:picLocks noChangeAspect="1"/>
          </p:cNvPicPr>
          <p:nvPr/>
        </p:nvPicPr>
        <p:blipFill>
          <a:blip r:embed="rId2"/>
          <a:srcRect b="30499"/>
          <a:stretch>
            <a:fillRect/>
          </a:stretch>
        </p:blipFill>
        <p:spPr>
          <a:xfrm>
            <a:off x="39370" y="2413635"/>
            <a:ext cx="10934065" cy="1917700"/>
          </a:xfrm>
          <a:prstGeom prst="rect">
            <a:avLst/>
          </a:prstGeom>
          <a:noFill/>
          <a:ln w="9525">
            <a:noFill/>
          </a:ln>
        </p:spPr>
      </p:pic>
      <p:pic>
        <p:nvPicPr>
          <p:cNvPr id="4" name="图片 3" descr="EA17D8E956FCB4C765A8A6B86803280A"/>
          <p:cNvPicPr>
            <a:picLocks noChangeAspect="1"/>
          </p:cNvPicPr>
          <p:nvPr/>
        </p:nvPicPr>
        <p:blipFill>
          <a:blip r:embed="rId3"/>
          <a:stretch>
            <a:fillRect/>
          </a:stretch>
        </p:blipFill>
        <p:spPr>
          <a:xfrm>
            <a:off x="39370" y="3681095"/>
            <a:ext cx="4429125" cy="5864860"/>
          </a:xfrm>
          <a:prstGeom prst="rect">
            <a:avLst/>
          </a:prstGeom>
        </p:spPr>
      </p:pic>
      <p:pic>
        <p:nvPicPr>
          <p:cNvPr id="5" name="图片 4" descr="DD24D523C2B4FBD43FEB011360AC4B9F"/>
          <p:cNvPicPr>
            <a:picLocks noChangeAspect="1"/>
          </p:cNvPicPr>
          <p:nvPr/>
        </p:nvPicPr>
        <p:blipFill>
          <a:blip r:embed="rId4"/>
          <a:stretch>
            <a:fillRect/>
          </a:stretch>
        </p:blipFill>
        <p:spPr>
          <a:xfrm>
            <a:off x="7807325" y="3532505"/>
            <a:ext cx="5151755" cy="6162675"/>
          </a:xfrm>
          <a:prstGeom prst="rect">
            <a:avLst/>
          </a:prstGeom>
        </p:spPr>
      </p:pic>
      <p:pic>
        <p:nvPicPr>
          <p:cNvPr id="7" name="图片 6" descr="EED43A543DA0677D3D3E095BE4227E48"/>
          <p:cNvPicPr>
            <a:picLocks noChangeAspect="1"/>
          </p:cNvPicPr>
          <p:nvPr/>
        </p:nvPicPr>
        <p:blipFill>
          <a:blip r:embed="rId5"/>
          <a:stretch>
            <a:fillRect/>
          </a:stretch>
        </p:blipFill>
        <p:spPr>
          <a:xfrm>
            <a:off x="3321685" y="1167765"/>
            <a:ext cx="6034405" cy="6764020"/>
          </a:xfrm>
          <a:prstGeom prst="rect">
            <a:avLst/>
          </a:prstGeom>
        </p:spPr>
      </p:pic>
      <p:pic>
        <p:nvPicPr>
          <p:cNvPr id="8" name="图片 7" descr="167E6AEE9D53EA31E655C77853953C1D"/>
          <p:cNvPicPr>
            <a:picLocks noChangeAspect="1"/>
          </p:cNvPicPr>
          <p:nvPr/>
        </p:nvPicPr>
        <p:blipFill>
          <a:blip r:embed="rId6"/>
          <a:stretch>
            <a:fillRect/>
          </a:stretch>
        </p:blipFill>
        <p:spPr>
          <a:xfrm>
            <a:off x="8420735" y="83820"/>
            <a:ext cx="4538345" cy="547243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5969635"/>
          </a:xfrm>
        </p:spPr>
        <p:txBody>
          <a:bodyPr>
            <a:normAutofit lnSpcReduction="20000"/>
          </a:bodyPr>
          <a:p>
            <a:r>
              <a:rPr sz="3600" b="1">
                <a:latin typeface="Lantinghei SC Demibold" panose="02000000000000000000" charset="-122"/>
                <a:ea typeface="Lantinghei SC Demibold" panose="02000000000000000000" charset="-122"/>
                <a:cs typeface="Lantinghei SC Demibold" panose="02000000000000000000" charset="-122"/>
              </a:rPr>
              <a:t>Professor:I mean at all. That particular production was never filmed or recorded. Student：Oh no. I had no idea. From what I read, that production, like, it influenced every other production of the play that came after it. So I just assumed it had been filmed or videotaped. </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Professor：Oh,It definitely was a landmark production. And it’s not like it ran for just a week, but either it was never filmed or if it was the film’s been lost. And it’s ironic because there’s even a film about the making of the production, but none of the production itself. </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正确答案：AD</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53565" y="4092575"/>
            <a:ext cx="10099040" cy="1568450"/>
          </a:xfrm>
          <a:prstGeom prst="rect">
            <a:avLst/>
          </a:prstGeom>
          <a:noFill/>
        </p:spPr>
        <p:txBody>
          <a:bodyPr wrap="square" rtlCol="0">
            <a:spAutoFit/>
          </a:bodyPr>
          <a:p>
            <a:pPr algn="l"/>
            <a:r>
              <a:rPr kumimoji="1" lang="zh-CN" altLang="en-US" sz="4800" dirty="0" smtClean="0"/>
              <a:t>菁爷赠言</a:t>
            </a:r>
            <a:r>
              <a:rPr kumimoji="1" lang="zh-CN" altLang="en-US" sz="4000" dirty="0" smtClean="0"/>
              <a:t>：</a:t>
            </a:r>
            <a:endParaRPr kumimoji="1" lang="zh-CN" altLang="en-US" sz="4000" dirty="0" smtClean="0"/>
          </a:p>
          <a:p>
            <a:pPr algn="l"/>
            <a:r>
              <a:rPr lang="zh-CN" altLang="en-US" sz="4000" b="1" dirty="0" smtClean="0"/>
              <a:t>最</a:t>
            </a:r>
            <a:r>
              <a:rPr lang="zh-CN" altLang="en-US" sz="4000" b="1" dirty="0"/>
              <a:t>重要的是</a:t>
            </a:r>
            <a:r>
              <a:rPr lang="zh-CN" altLang="en-US" sz="4800" b="1" dirty="0">
                <a:solidFill>
                  <a:srgbClr val="FF0000"/>
                </a:solidFill>
              </a:rPr>
              <a:t>方法</a:t>
            </a:r>
            <a:r>
              <a:rPr lang="zh-CN" altLang="en-US" sz="4000" b="1" dirty="0"/>
              <a:t>，其次才是努力和勤奋</a:t>
            </a:r>
            <a:r>
              <a:rPr lang="zh-CN" altLang="en-US" sz="4000" b="1" dirty="0" smtClean="0"/>
              <a:t>！</a:t>
            </a:r>
            <a:endParaRPr kumimoji="1" lang="zh-CN" altLang="en-US" sz="4000" b="1" dirty="0" smtClean="0"/>
          </a:p>
        </p:txBody>
      </p:sp>
      <p:sp>
        <p:nvSpPr>
          <p:cNvPr id="5" name="矩形 4"/>
          <p:cNvSpPr/>
          <p:nvPr/>
        </p:nvSpPr>
        <p:spPr>
          <a:xfrm>
            <a:off x="1853565" y="1132205"/>
            <a:ext cx="9856470" cy="2861310"/>
          </a:xfrm>
          <a:prstGeom prst="rect">
            <a:avLst/>
          </a:prstGeom>
        </p:spPr>
        <p:txBody>
          <a:bodyPr wrap="square">
            <a:spAutoFit/>
          </a:bodyPr>
          <a:p>
            <a:pPr algn="l"/>
            <a:r>
              <a:rPr b="1" i="1" u="sng" dirty="0">
                <a:solidFill>
                  <a:srgbClr val="333333"/>
                </a:solidFill>
                <a:latin typeface="inherit" charset="0"/>
              </a:rPr>
              <a:t>课后作业：</a:t>
            </a:r>
            <a:endParaRPr b="1" i="1" u="sng" dirty="0">
              <a:solidFill>
                <a:srgbClr val="333333"/>
              </a:solidFill>
              <a:latin typeface="inherit" charset="0"/>
            </a:endParaRPr>
          </a:p>
          <a:p>
            <a:pPr algn="l"/>
            <a:r>
              <a:rPr b="1" i="1" u="sng" dirty="0">
                <a:solidFill>
                  <a:srgbClr val="333333"/>
                </a:solidFill>
                <a:latin typeface="inherit" charset="0"/>
              </a:rPr>
              <a:t>1.体会上课讲的原则点 制定精听计划</a:t>
            </a:r>
            <a:endParaRPr b="1" i="1" u="sng" dirty="0">
              <a:solidFill>
                <a:srgbClr val="333333"/>
              </a:solidFill>
              <a:latin typeface="inherit" charset="0"/>
            </a:endParaRPr>
          </a:p>
          <a:p>
            <a:pPr algn="l"/>
            <a:r>
              <a:rPr b="1" i="1" u="sng" dirty="0">
                <a:solidFill>
                  <a:srgbClr val="333333"/>
                </a:solidFill>
                <a:latin typeface="inherit" charset="0"/>
              </a:rPr>
              <a:t>2.上课涉及的conversation回家听完整版，完成对应题目</a:t>
            </a:r>
            <a:endParaRPr b="1" i="1" u="sng" dirty="0">
              <a:solidFill>
                <a:srgbClr val="333333"/>
              </a:solidFill>
              <a:latin typeface="inherit" charset="0"/>
            </a:endParaRPr>
          </a:p>
          <a:p>
            <a:pPr algn="l"/>
            <a:r>
              <a:rPr b="1" i="1" u="sng" dirty="0">
                <a:solidFill>
                  <a:srgbClr val="333333"/>
                </a:solidFill>
                <a:latin typeface="inherit" charset="0"/>
              </a:rPr>
              <a:t>3.完成TPO45-50所有主旨题和细节题</a:t>
            </a:r>
            <a:endParaRPr b="1" i="1" u="sng" dirty="0">
              <a:solidFill>
                <a:srgbClr val="333333"/>
              </a:solidFill>
              <a:latin typeface="inherit" charset="0"/>
            </a:endParaRPr>
          </a:p>
        </p:txBody>
      </p:sp>
      <p:pic>
        <p:nvPicPr>
          <p:cNvPr id="2" name="图片 1"/>
          <p:cNvPicPr>
            <a:picLocks noChangeAspect="1"/>
          </p:cNvPicPr>
          <p:nvPr/>
        </p:nvPicPr>
        <p:blipFill>
          <a:blip r:embed="rId1"/>
          <a:stretch>
            <a:fillRect/>
          </a:stretch>
        </p:blipFill>
        <p:spPr>
          <a:xfrm>
            <a:off x="9014460" y="5898515"/>
            <a:ext cx="3663315" cy="3481705"/>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20000"/>
          </a:bodyPr>
          <a:p>
            <a:r>
              <a:rPr lang="zh-CN"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练习：</a:t>
            </a:r>
            <a:endParaRPr lang="zh-CN"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4</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-C1 </a:t>
            </a:r>
            <a:r>
              <a:rPr lang="zh-CN" alt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sym typeface="+mn-ea"/>
              </a:rPr>
              <a:t>找政治书</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political science class</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on reserve</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quit</a:t>
            </a:r>
            <a:endParaRPr lang="en-US" sz="3600" b="1">
              <a:latin typeface="Lantinghei SC Demibold" panose="02000000000000000000" charset="-122"/>
              <a:ea typeface="Lantinghei SC Demibold" panose="02000000000000000000" charset="-122"/>
              <a:cs typeface="Lantinghei SC Demibold" panose="02000000000000000000" charset="-122"/>
            </a:endParaRPr>
          </a:p>
          <a:p>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weird</a:t>
            </a:r>
            <a:endParaRPr lang="en-US"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20000"/>
          </a:bodyPr>
          <a:p>
            <a:endParaRPr lang="zh-CN"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4</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-C1</a:t>
            </a:r>
            <a:r>
              <a:rPr lang="zh-CN" alt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sym typeface="+mn-ea"/>
              </a:rPr>
              <a:t>找政治书</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1.Why does the student go to see the man?</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A. To find out the status of her job application.</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B. To get help locating a book she needs for a class.</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C. To request a book that her professor put on the reserve list.</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D. To ask how to look up books on the library's computer system.</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20000"/>
          </a:bodyPr>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4</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-C1</a:t>
            </a:r>
            <a:r>
              <a:rPr lang="zh-CN" alt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sym typeface="+mn-ea"/>
              </a:rPr>
              <a:t>找政治书</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2.Why is the student having a problem getting the book she wants?</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　　</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A. Other students are using the book in the library.</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B. The book is kept in the political science library.</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C. The student has the incorrect title for the book.</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D. All the copies of the book have been checked out of the library.</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fontScale="90000" lnSpcReduction="10000"/>
          </a:bodyPr>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4</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-C1</a:t>
            </a:r>
            <a:r>
              <a:rPr lang="zh-CN" alt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sym typeface="+mn-ea"/>
              </a:rPr>
              <a:t>找政治书</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　3.Why does the man think a student job in the library is available?Click on 2 answers.</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　　</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A. An employee recently stopped working at the library.</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B. One position has been open since the beginning of the semester.</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C. The library only recently got approval to hire additional staff.</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D. Not many students are looking for work this time of year.</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10000"/>
          </a:bodyPr>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4</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-C1</a:t>
            </a:r>
            <a:r>
              <a:rPr lang="zh-CN" alt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sym typeface="+mn-ea"/>
              </a:rPr>
              <a:t>找政治书</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4.What is a potential problem with the available job in the library?</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A. The position is only a temporary one.</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B. The position is for fewer hours per week than other student jobs.</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C. There may not be flexibility to select convenient working hours.</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D. The librarian may prefer to hire a student with previous library work experience.</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10000"/>
          </a:bodyPr>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4</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1</a:t>
            </a:r>
            <a:r>
              <a:rPr lang="zh-CN" alt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找政治书</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5.Listen again to part of the conversation.Then answer the question.Why does the man say this:</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A. To acknowledge that there is a problem with the reserve system</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B. To indicate how the library avoids the problem the student mentioned</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C. To explain why the library has ordered more copies of the book</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D. To reinforce the reason why so many books are not on the shelves</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20000"/>
          </a:bodyPr>
          <a:p>
            <a:r>
              <a:rPr lang="zh-CN"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练习：</a:t>
            </a:r>
            <a:endParaRPr lang="zh-CN"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0</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2 return literature book</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merchandise</a:t>
            </a:r>
            <a:endParaRPr lang="en-US" sz="3600" b="1">
              <a:latin typeface="Lantinghei SC Demibold" panose="02000000000000000000" charset="-122"/>
              <a:ea typeface="Lantinghei SC Demibold" panose="02000000000000000000" charset="-122"/>
              <a:cs typeface="Lantinghei SC Demibold" panose="02000000000000000000" charset="-122"/>
            </a:endParaRPr>
          </a:p>
          <a:p>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gear  full gear</a:t>
            </a:r>
            <a:endParaRPr lang="en-US" sz="3600" b="1">
              <a:latin typeface="Lantinghei SC Demibold" panose="02000000000000000000" charset="-122"/>
              <a:ea typeface="Lantinghei SC Demibold" panose="02000000000000000000" charset="-122"/>
              <a:cs typeface="Lantinghei SC Demibold" panose="02000000000000000000" charset="-122"/>
            </a:endParaRPr>
          </a:p>
          <a:p>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withdraw </a:t>
            </a:r>
            <a:endParaRPr lang="en-US" sz="3600" b="1">
              <a:latin typeface="Lantinghei SC Demibold" panose="02000000000000000000" charset="-122"/>
              <a:ea typeface="Lantinghei SC Demibold" panose="02000000000000000000" charset="-122"/>
              <a:cs typeface="Lantinghei SC Demibold" panose="02000000000000000000" charset="-122"/>
            </a:endParaRPr>
          </a:p>
          <a:p>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literature</a:t>
            </a:r>
            <a:endParaRPr lang="en-US" sz="3600" b="1">
              <a:latin typeface="Lantinghei SC Demibold" panose="02000000000000000000" charset="-122"/>
              <a:ea typeface="Lantinghei SC Demibold" panose="02000000000000000000" charset="-122"/>
              <a:cs typeface="Lantinghei SC Demibold" panose="02000000000000000000" charset="-122"/>
            </a:endParaRPr>
          </a:p>
          <a:p>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altLang="zh-CN" sz="3600" b="1">
                <a:latin typeface="Lantinghei SC Demibold" panose="02000000000000000000" charset="-122"/>
                <a:ea typeface="Lantinghei SC Demibold" panose="02000000000000000000" charset="-122"/>
                <a:cs typeface="Lantinghei SC Demibold" panose="02000000000000000000" charset="-122"/>
              </a:rPr>
              <a:t>make an exception </a:t>
            </a:r>
            <a:endParaRPr lang="en-US" altLang="zh-CN" sz="3600" b="1">
              <a:latin typeface="Lantinghei SC Demibold" panose="02000000000000000000" charset="-122"/>
              <a:ea typeface="Lantinghei SC Demibold" panose="02000000000000000000" charset="-122"/>
              <a:cs typeface="Lantinghei SC Demibold" panose="02000000000000000000" charset="-122"/>
            </a:endParaRPr>
          </a:p>
          <a:p>
            <a:endParaRPr lang="en-US" altLang="zh-CN" sz="3600" b="1">
              <a:latin typeface="Lantinghei SC Demibold" panose="02000000000000000000" charset="-122"/>
              <a:ea typeface="Lantinghei SC Demibold" panose="02000000000000000000" charset="-122"/>
              <a:cs typeface="Lantinghei SC Demibold" panose="02000000000000000000" charset="-122"/>
            </a:endParaRPr>
          </a:p>
          <a:p>
            <a:r>
              <a:rPr lang="en-US" altLang="zh-CN" sz="3600" b="1">
                <a:latin typeface="Lantinghei SC Demibold" panose="02000000000000000000" charset="-122"/>
                <a:ea typeface="Lantinghei SC Demibold" panose="02000000000000000000" charset="-122"/>
                <a:cs typeface="Lantinghei SC Demibold" panose="02000000000000000000" charset="-122"/>
              </a:rPr>
              <a:t>syllabus</a:t>
            </a:r>
            <a:endParaRPr lang="en-US" altLang="zh-CN"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10000"/>
          </a:bodyPr>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4</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1 </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sym typeface="+mn-ea"/>
              </a:rPr>
              <a:t>return literature book</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1 </a:t>
            </a:r>
            <a:r>
              <a:rPr sz="3600" b="1">
                <a:latin typeface="Lantinghei SC Demibold" panose="02000000000000000000" charset="-122"/>
                <a:ea typeface="Lantinghei SC Demibold" panose="02000000000000000000" charset="-122"/>
                <a:cs typeface="Lantinghei SC Demibold" panose="02000000000000000000" charset="-122"/>
              </a:rPr>
              <a:t>Why does the student go to the bookstore?</a:t>
            </a:r>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A. To purchase a book by Jane bowles.</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B. To find out which books he need for a course.</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C. To return a book that was originally assigned for a course.</a:t>
            </a:r>
            <a:endParaRPr sz="3600" b="1">
              <a:latin typeface="Lantinghei SC Demibold" panose="02000000000000000000" charset="-122"/>
              <a:ea typeface="Lantinghei SC Demibold" panose="02000000000000000000" charset="-122"/>
              <a:cs typeface="Lantinghei SC Demibold" panose="02000000000000000000" charset="-122"/>
            </a:endParaRPr>
          </a:p>
          <a:p>
            <a:r>
              <a:rPr sz="3600" b="1">
                <a:latin typeface="Lantinghei SC Demibold" panose="02000000000000000000" charset="-122"/>
                <a:ea typeface="Lantinghei SC Demibold" panose="02000000000000000000" charset="-122"/>
                <a:cs typeface="Lantinghei SC Demibold" panose="02000000000000000000" charset="-122"/>
              </a:rPr>
              <a:t>D. To find out how to order a book for a course.</a:t>
            </a:r>
            <a:endParaRPr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custDataLst>
              <p:tags r:id="rId1"/>
            </p:custDataLst>
          </p:nvPr>
        </p:nvSpPr>
        <p:spPr>
          <a:xfrm>
            <a:off x="406400" y="1447800"/>
            <a:ext cx="8077200" cy="6858000"/>
          </a:xfrm>
          <a:custGeom>
            <a:avLst/>
            <a:gdLst>
              <a:gd name="connsiteX0" fmla="*/ 1736336 w 7714968"/>
              <a:gd name="connsiteY0" fmla="*/ 0 h 6858000"/>
              <a:gd name="connsiteX1" fmla="*/ 5645816 w 7714968"/>
              <a:gd name="connsiteY1" fmla="*/ 0 h 6858000"/>
              <a:gd name="connsiteX2" fmla="*/ 5839302 w 7714968"/>
              <a:gd name="connsiteY2" fmla="*/ 113594 h 6858000"/>
              <a:gd name="connsiteX3" fmla="*/ 7714968 w 7714968"/>
              <a:gd name="connsiteY3" fmla="*/ 3516874 h 6858000"/>
              <a:gd name="connsiteX4" fmla="*/ 5940720 w 7714968"/>
              <a:gd name="connsiteY4" fmla="*/ 6853836 h 6858000"/>
              <a:gd name="connsiteX5" fmla="*/ 5934226 w 7714968"/>
              <a:gd name="connsiteY5" fmla="*/ 6858000 h 6858000"/>
              <a:gd name="connsiteX6" fmla="*/ 1447412 w 7714968"/>
              <a:gd name="connsiteY6" fmla="*/ 6858000 h 6858000"/>
              <a:gd name="connsiteX7" fmla="*/ 1440740 w 7714968"/>
              <a:gd name="connsiteY7" fmla="*/ 6853836 h 6858000"/>
              <a:gd name="connsiteX8" fmla="*/ 106742 w 7714968"/>
              <a:gd name="connsiteY8" fmla="*/ 5348915 h 6858000"/>
              <a:gd name="connsiteX9" fmla="*/ 0 w 7714968"/>
              <a:gd name="connsiteY9" fmla="*/ 5120268 h 6858000"/>
              <a:gd name="connsiteX10" fmla="*/ 0 w 7714968"/>
              <a:gd name="connsiteY10" fmla="*/ 1910728 h 6858000"/>
              <a:gd name="connsiteX11" fmla="*/ 2094 w 7714968"/>
              <a:gd name="connsiteY11" fmla="*/ 1905464 h 6858000"/>
              <a:gd name="connsiteX12" fmla="*/ 1486117 w 7714968"/>
              <a:gd name="connsiteY12" fmla="*/ 1497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4968" h="6858000">
                <a:moveTo>
                  <a:pt x="1736336" y="0"/>
                </a:moveTo>
                <a:lnTo>
                  <a:pt x="5645816" y="0"/>
                </a:lnTo>
                <a:lnTo>
                  <a:pt x="5839302" y="113594"/>
                </a:lnTo>
                <a:cubicBezTo>
                  <a:pt x="6966500" y="826715"/>
                  <a:pt x="7714968" y="2084387"/>
                  <a:pt x="7714968" y="3516874"/>
                </a:cubicBezTo>
                <a:cubicBezTo>
                  <a:pt x="7714968" y="4905952"/>
                  <a:pt x="7011174" y="6130651"/>
                  <a:pt x="5940720" y="6853836"/>
                </a:cubicBezTo>
                <a:lnTo>
                  <a:pt x="5934226" y="6858000"/>
                </a:lnTo>
                <a:lnTo>
                  <a:pt x="1447412" y="6858000"/>
                </a:lnTo>
                <a:lnTo>
                  <a:pt x="1440740" y="6853836"/>
                </a:lnTo>
                <a:cubicBezTo>
                  <a:pt x="878752" y="6474164"/>
                  <a:pt x="417824" y="5956262"/>
                  <a:pt x="106742" y="5348915"/>
                </a:cubicBezTo>
                <a:lnTo>
                  <a:pt x="0" y="5120268"/>
                </a:lnTo>
                <a:lnTo>
                  <a:pt x="0" y="1910728"/>
                </a:lnTo>
                <a:lnTo>
                  <a:pt x="2094" y="1905464"/>
                </a:lnTo>
                <a:cubicBezTo>
                  <a:pt x="316870" y="1185936"/>
                  <a:pt x="836008" y="576218"/>
                  <a:pt x="1486117" y="149702"/>
                </a:cubicBezTo>
                <a:close/>
              </a:path>
            </a:pathLst>
          </a:custGeom>
          <a:solidFill>
            <a:srgbClr val="3984D7">
              <a:lumMod val="40000"/>
              <a:lumOff val="60000"/>
              <a:alpha val="22000"/>
            </a:srgbClr>
          </a:solidFill>
          <a:ln w="12700" cap="flat" cmpd="sng" algn="ctr">
            <a:noFill/>
            <a:prstDash val="solid"/>
            <a:miter lim="800000"/>
          </a:ln>
          <a:effectLst/>
        </p:spPr>
        <p:txBody>
          <a:bodyPr rtlCol="0" anchor="ctr"/>
          <a:p>
            <a:pPr algn="ctr"/>
            <a:endParaRPr lang="zh-CN" altLang="en-US"/>
          </a:p>
        </p:txBody>
      </p:sp>
      <p:sp>
        <p:nvSpPr>
          <p:cNvPr id="9" name="任意多边形: 形状 8"/>
          <p:cNvSpPr/>
          <p:nvPr>
            <p:custDataLst>
              <p:tags r:id="rId2"/>
            </p:custDataLst>
          </p:nvPr>
        </p:nvSpPr>
        <p:spPr>
          <a:xfrm>
            <a:off x="611941" y="1447800"/>
            <a:ext cx="7313692" cy="6858000"/>
          </a:xfrm>
          <a:custGeom>
            <a:avLst/>
            <a:gdLst>
              <a:gd name="connsiteX0" fmla="*/ 2390577 w 7313692"/>
              <a:gd name="connsiteY0" fmla="*/ 0 h 6858000"/>
              <a:gd name="connsiteX1" fmla="*/ 4923117 w 7313692"/>
              <a:gd name="connsiteY1" fmla="*/ 0 h 6858000"/>
              <a:gd name="connsiteX2" fmla="*/ 5141490 w 7313692"/>
              <a:gd name="connsiteY2" fmla="*/ 86476 h 6858000"/>
              <a:gd name="connsiteX3" fmla="*/ 7313692 w 7313692"/>
              <a:gd name="connsiteY3" fmla="*/ 3429383 h 6858000"/>
              <a:gd name="connsiteX4" fmla="*/ 5141490 w 7313692"/>
              <a:gd name="connsiteY4" fmla="*/ 6772292 h 6858000"/>
              <a:gd name="connsiteX5" fmla="*/ 4925055 w 7313692"/>
              <a:gd name="connsiteY5" fmla="*/ 6858000 h 6858000"/>
              <a:gd name="connsiteX6" fmla="*/ 2388638 w 7313692"/>
              <a:gd name="connsiteY6" fmla="*/ 6858000 h 6858000"/>
              <a:gd name="connsiteX7" fmla="*/ 2172202 w 7313692"/>
              <a:gd name="connsiteY7" fmla="*/ 6772292 h 6858000"/>
              <a:gd name="connsiteX8" fmla="*/ 0 w 7313692"/>
              <a:gd name="connsiteY8" fmla="*/ 3429383 h 6858000"/>
              <a:gd name="connsiteX9" fmla="*/ 2172202 w 7313692"/>
              <a:gd name="connsiteY9" fmla="*/ 864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3692" h="6858000">
                <a:moveTo>
                  <a:pt x="2390577" y="0"/>
                </a:moveTo>
                <a:lnTo>
                  <a:pt x="4923117" y="0"/>
                </a:lnTo>
                <a:lnTo>
                  <a:pt x="5141490" y="86476"/>
                </a:lnTo>
                <a:cubicBezTo>
                  <a:pt x="6421307" y="655715"/>
                  <a:pt x="7313692" y="1938335"/>
                  <a:pt x="7313692" y="3429383"/>
                </a:cubicBezTo>
                <a:cubicBezTo>
                  <a:pt x="7313692" y="4920432"/>
                  <a:pt x="6421308" y="6203052"/>
                  <a:pt x="5141490" y="6772292"/>
                </a:cubicBezTo>
                <a:lnTo>
                  <a:pt x="4925055" y="6858000"/>
                </a:lnTo>
                <a:lnTo>
                  <a:pt x="2388638" y="6858000"/>
                </a:lnTo>
                <a:lnTo>
                  <a:pt x="2172202" y="6772292"/>
                </a:lnTo>
                <a:cubicBezTo>
                  <a:pt x="892385" y="6203052"/>
                  <a:pt x="0" y="4920432"/>
                  <a:pt x="0" y="3429383"/>
                </a:cubicBezTo>
                <a:cubicBezTo>
                  <a:pt x="0" y="1938335"/>
                  <a:pt x="892385" y="655715"/>
                  <a:pt x="2172202" y="86476"/>
                </a:cubicBezTo>
                <a:close/>
              </a:path>
            </a:pathLst>
          </a:custGeom>
          <a:solidFill>
            <a:srgbClr val="3984D7">
              <a:lumMod val="40000"/>
              <a:lumOff val="60000"/>
            </a:srgbClr>
          </a:solidFill>
          <a:ln w="12700" cap="flat" cmpd="sng" algn="ctr">
            <a:noFill/>
            <a:prstDash val="solid"/>
            <a:miter lim="800000"/>
          </a:ln>
          <a:effectLst/>
        </p:spPr>
        <p:txBody>
          <a:bodyPr rtlCol="0" anchor="ctr"/>
          <a:p>
            <a:pPr algn="ctr"/>
            <a:endParaRPr lang="zh-CN" altLang="en-US"/>
          </a:p>
        </p:txBody>
      </p:sp>
      <p:sp>
        <p:nvSpPr>
          <p:cNvPr id="7" name="任意多边形: 形状 9"/>
          <p:cNvSpPr/>
          <p:nvPr>
            <p:custDataLst>
              <p:tags r:id="rId3"/>
            </p:custDataLst>
          </p:nvPr>
        </p:nvSpPr>
        <p:spPr>
          <a:xfrm>
            <a:off x="9289965" y="6869336"/>
            <a:ext cx="3308435" cy="1436465"/>
          </a:xfrm>
          <a:custGeom>
            <a:avLst/>
            <a:gdLst>
              <a:gd name="connsiteX0" fmla="*/ 2072311 w 3308435"/>
              <a:gd name="connsiteY0" fmla="*/ 0 h 1436465"/>
              <a:gd name="connsiteX1" fmla="*/ 3175387 w 3308435"/>
              <a:gd name="connsiteY1" fmla="*/ 293607 h 1436465"/>
              <a:gd name="connsiteX2" fmla="*/ 3308435 w 3308435"/>
              <a:gd name="connsiteY2" fmla="*/ 376655 h 1436465"/>
              <a:gd name="connsiteX3" fmla="*/ 3308435 w 3308435"/>
              <a:gd name="connsiteY3" fmla="*/ 1436465 h 1436465"/>
              <a:gd name="connsiteX4" fmla="*/ 0 w 3308435"/>
              <a:gd name="connsiteY4" fmla="*/ 1436465 h 1436465"/>
              <a:gd name="connsiteX5" fmla="*/ 30369 w 3308435"/>
              <a:gd name="connsiteY5" fmla="*/ 1353490 h 1436465"/>
              <a:gd name="connsiteX6" fmla="*/ 2072311 w 3308435"/>
              <a:gd name="connsiteY6" fmla="*/ 0 h 143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8435" h="1436465">
                <a:moveTo>
                  <a:pt x="2072311" y="0"/>
                </a:moveTo>
                <a:cubicBezTo>
                  <a:pt x="2473908" y="0"/>
                  <a:pt x="2850555" y="106824"/>
                  <a:pt x="3175387" y="293607"/>
                </a:cubicBezTo>
                <a:lnTo>
                  <a:pt x="3308435" y="376655"/>
                </a:lnTo>
                <a:lnTo>
                  <a:pt x="3308435" y="1436465"/>
                </a:lnTo>
                <a:lnTo>
                  <a:pt x="0" y="1436465"/>
                </a:lnTo>
                <a:lnTo>
                  <a:pt x="30369" y="1353490"/>
                </a:lnTo>
                <a:cubicBezTo>
                  <a:pt x="366790" y="558101"/>
                  <a:pt x="1154375" y="0"/>
                  <a:pt x="2072311" y="0"/>
                </a:cubicBezTo>
                <a:close/>
              </a:path>
            </a:pathLst>
          </a:custGeom>
          <a:solidFill>
            <a:srgbClr val="3984D7">
              <a:lumMod val="60000"/>
              <a:lumOff val="40000"/>
              <a:alpha val="53000"/>
            </a:srgbClr>
          </a:solidFill>
          <a:ln w="12700" cap="flat" cmpd="sng" algn="ctr">
            <a:noFill/>
            <a:prstDash val="solid"/>
            <a:miter lim="800000"/>
          </a:ln>
          <a:effectLst/>
        </p:spPr>
        <p:txBody>
          <a:bodyPr rtlCol="0" anchor="ctr"/>
          <a:p>
            <a:pPr algn="ctr"/>
            <a:endParaRPr lang="zh-CN" altLang="en-US"/>
          </a:p>
        </p:txBody>
      </p:sp>
      <p:sp>
        <p:nvSpPr>
          <p:cNvPr id="11" name="椭圆 10"/>
          <p:cNvSpPr/>
          <p:nvPr>
            <p:custDataLst>
              <p:tags r:id="rId4"/>
            </p:custDataLst>
          </p:nvPr>
        </p:nvSpPr>
        <p:spPr>
          <a:xfrm>
            <a:off x="1073150" y="1724025"/>
            <a:ext cx="6391275" cy="6305550"/>
          </a:xfrm>
          <a:prstGeom prst="ellipse">
            <a:avLst/>
          </a:prstGeom>
          <a:solidFill>
            <a:sysClr val="window" lastClr="FFFFFF"/>
          </a:solidFill>
          <a:ln w="12700" cap="flat" cmpd="sng" algn="ctr">
            <a:solidFill>
              <a:sysClr val="window" lastClr="FFFFFF">
                <a:lumMod val="95000"/>
              </a:sysClr>
            </a:solidFill>
            <a:prstDash val="solid"/>
            <a:miter lim="800000"/>
          </a:ln>
          <a:effectLst/>
        </p:spPr>
        <p:txBody>
          <a:bodyPr rtlCol="0" anchor="ctr"/>
          <a:p>
            <a:pPr algn="ctr"/>
            <a:endParaRPr lang="zh-CN" altLang="en-US" dirty="0"/>
          </a:p>
        </p:txBody>
      </p:sp>
      <p:sp>
        <p:nvSpPr>
          <p:cNvPr id="15" name="文本框 14"/>
          <p:cNvSpPr txBox="1"/>
          <p:nvPr>
            <p:custDataLst>
              <p:tags r:id="rId5"/>
            </p:custDataLst>
          </p:nvPr>
        </p:nvSpPr>
        <p:spPr>
          <a:xfrm>
            <a:off x="940435" y="1724025"/>
            <a:ext cx="11501120" cy="6827520"/>
          </a:xfrm>
          <a:prstGeom prst="rect">
            <a:avLst/>
          </a:prstGeom>
          <a:noFill/>
        </p:spPr>
        <p:txBody>
          <a:bodyPr wrap="square" lIns="90170" tIns="46990" rIns="90170" bIns="46990" rtlCol="0">
            <a:noAutofit/>
          </a:bodyPr>
          <a:lstStyle>
            <a:defPPr>
              <a:defRPr lang="zh-CN"/>
            </a:defPPr>
            <a:lvl1pPr fontAlgn="auto">
              <a:lnSpc>
                <a:spcPct val="130000"/>
              </a:lnSpc>
              <a:spcAft>
                <a:spcPts val="1000"/>
              </a:spcAft>
              <a:defRPr sz="1600" spc="150"/>
            </a:lvl1pPr>
          </a:lstStyle>
          <a:p>
            <a:pPr marL="358775" lvl="0" indent="-358775" algn="l" fontAlgn="ctr">
              <a:lnSpc>
                <a:spcPct val="130000"/>
              </a:lnSpc>
              <a:spcBef>
                <a:spcPts val="1000"/>
              </a:spcBef>
              <a:spcAft>
                <a:spcPts val="0"/>
              </a:spcAft>
              <a:buSzPct val="100000"/>
              <a:buFont typeface="WPS-Bullets" pitchFamily="2" charset="0"/>
              <a:buChar char=""/>
            </a:pPr>
            <a:r>
              <a:rPr lang="zh-CN" altLang="en-US" sz="3600" b="1" dirty="0">
                <a:solidFill>
                  <a:sysClr val="windowText" lastClr="000000">
                    <a:lumMod val="75000"/>
                    <a:lumOff val="25000"/>
                  </a:sysClr>
                </a:solidFill>
                <a:latin typeface="Arial" panose="020B0604020202090204" pitchFamily="34" charset="0"/>
                <a:ea typeface="微软雅黑" charset="-122"/>
              </a:rPr>
              <a:t>介绍改革后的托福听力特征及考试规则；</a:t>
            </a:r>
            <a:endParaRPr lang="zh-CN" altLang="en-US" sz="3600" b="1" dirty="0">
              <a:solidFill>
                <a:sysClr val="windowText" lastClr="000000">
                  <a:lumMod val="75000"/>
                  <a:lumOff val="25000"/>
                </a:sysClr>
              </a:solidFill>
              <a:latin typeface="Arial" panose="020B0604020202090204" pitchFamily="34" charset="0"/>
              <a:ea typeface="微软雅黑" charset="-122"/>
            </a:endParaRPr>
          </a:p>
          <a:p>
            <a:pPr marL="358775" lvl="0" indent="-358775" algn="l" fontAlgn="ctr">
              <a:lnSpc>
                <a:spcPct val="130000"/>
              </a:lnSpc>
              <a:spcBef>
                <a:spcPts val="1000"/>
              </a:spcBef>
              <a:spcAft>
                <a:spcPts val="0"/>
              </a:spcAft>
              <a:buSzPct val="100000"/>
              <a:buFont typeface="WPS-Bullets" pitchFamily="2" charset="0"/>
              <a:buChar char=""/>
            </a:pPr>
            <a:r>
              <a:rPr lang="zh-CN" altLang="en-US" sz="3600" b="1" dirty="0">
                <a:solidFill>
                  <a:sysClr val="windowText" lastClr="000000">
                    <a:lumMod val="75000"/>
                    <a:lumOff val="25000"/>
                  </a:sysClr>
                </a:solidFill>
                <a:latin typeface="Arial" panose="020B0604020202090204" pitchFamily="34" charset="0"/>
                <a:ea typeface="微软雅黑" charset="-122"/>
              </a:rPr>
              <a:t>托福听力的常见问题；</a:t>
            </a:r>
            <a:endParaRPr lang="zh-CN" altLang="en-US" sz="3600" b="1" dirty="0">
              <a:solidFill>
                <a:sysClr val="windowText" lastClr="000000">
                  <a:lumMod val="75000"/>
                  <a:lumOff val="25000"/>
                </a:sysClr>
              </a:solidFill>
              <a:latin typeface="Arial" panose="020B0604020202090204" pitchFamily="34" charset="0"/>
              <a:ea typeface="微软雅黑" charset="-122"/>
            </a:endParaRPr>
          </a:p>
          <a:p>
            <a:pPr marL="358775" lvl="0" indent="-358775" algn="l" fontAlgn="ctr">
              <a:lnSpc>
                <a:spcPct val="130000"/>
              </a:lnSpc>
              <a:spcBef>
                <a:spcPts val="1000"/>
              </a:spcBef>
              <a:spcAft>
                <a:spcPts val="0"/>
              </a:spcAft>
              <a:buSzPct val="100000"/>
              <a:buFont typeface="WPS-Bullets" pitchFamily="2" charset="0"/>
              <a:buChar char=""/>
            </a:pPr>
            <a:r>
              <a:rPr lang="zh-CN" altLang="en-US" sz="3600" b="1" dirty="0">
                <a:solidFill>
                  <a:sysClr val="windowText" lastClr="000000">
                    <a:lumMod val="75000"/>
                    <a:lumOff val="25000"/>
                  </a:sysClr>
                </a:solidFill>
                <a:latin typeface="Arial" panose="020B0604020202090204" pitchFamily="34" charset="0"/>
                <a:ea typeface="微软雅黑" charset="-122"/>
              </a:rPr>
              <a:t>从听力角度背单词；</a:t>
            </a:r>
            <a:endParaRPr lang="zh-CN" altLang="en-US" sz="3600" b="1" dirty="0">
              <a:solidFill>
                <a:sysClr val="windowText" lastClr="000000">
                  <a:lumMod val="75000"/>
                  <a:lumOff val="25000"/>
                </a:sysClr>
              </a:solidFill>
              <a:latin typeface="Arial" panose="020B0604020202090204" pitchFamily="34" charset="0"/>
              <a:ea typeface="微软雅黑" charset="-122"/>
            </a:endParaRPr>
          </a:p>
          <a:p>
            <a:pPr marL="358775" lvl="0" indent="-358775" algn="l" fontAlgn="ctr">
              <a:lnSpc>
                <a:spcPct val="130000"/>
              </a:lnSpc>
              <a:spcBef>
                <a:spcPts val="1000"/>
              </a:spcBef>
              <a:spcAft>
                <a:spcPts val="0"/>
              </a:spcAft>
              <a:buSzPct val="100000"/>
              <a:buFont typeface="WPS-Bullets" pitchFamily="2" charset="0"/>
              <a:buChar char=""/>
            </a:pPr>
            <a:r>
              <a:rPr lang="zh-CN" altLang="en-US" sz="3600" b="1" dirty="0">
                <a:solidFill>
                  <a:sysClr val="windowText" lastClr="000000">
                    <a:lumMod val="75000"/>
                    <a:lumOff val="25000"/>
                  </a:sysClr>
                </a:solidFill>
                <a:latin typeface="Arial" panose="020B0604020202090204" pitchFamily="34" charset="0"/>
                <a:ea typeface="微软雅黑" charset="-122"/>
              </a:rPr>
              <a:t>托福听力总原则；</a:t>
            </a:r>
            <a:endParaRPr lang="zh-CN" altLang="en-US" sz="3600" b="1" dirty="0">
              <a:solidFill>
                <a:sysClr val="windowText" lastClr="000000">
                  <a:lumMod val="75000"/>
                  <a:lumOff val="25000"/>
                </a:sysClr>
              </a:solidFill>
              <a:latin typeface="Arial" panose="020B0604020202090204" pitchFamily="34" charset="0"/>
              <a:ea typeface="微软雅黑" charset="-122"/>
            </a:endParaRPr>
          </a:p>
          <a:p>
            <a:pPr marL="358775" lvl="0" indent="-358775" algn="l" fontAlgn="ctr">
              <a:lnSpc>
                <a:spcPct val="130000"/>
              </a:lnSpc>
              <a:spcBef>
                <a:spcPts val="1000"/>
              </a:spcBef>
              <a:spcAft>
                <a:spcPts val="0"/>
              </a:spcAft>
              <a:buSzPct val="100000"/>
              <a:buFont typeface="WPS-Bullets" pitchFamily="2" charset="0"/>
              <a:buChar char=""/>
            </a:pPr>
            <a:r>
              <a:rPr lang="zh-CN" altLang="en-US" sz="3600" b="1" dirty="0">
                <a:solidFill>
                  <a:sysClr val="windowText" lastClr="000000">
                    <a:lumMod val="75000"/>
                    <a:lumOff val="25000"/>
                  </a:sysClr>
                </a:solidFill>
                <a:latin typeface="Arial" panose="020B0604020202090204" pitchFamily="34" charset="0"/>
                <a:ea typeface="微软雅黑" charset="-122"/>
              </a:rPr>
              <a:t>长对话的分类；</a:t>
            </a:r>
            <a:endParaRPr lang="zh-CN" altLang="en-US" sz="3600" b="1" dirty="0">
              <a:solidFill>
                <a:sysClr val="windowText" lastClr="000000">
                  <a:lumMod val="75000"/>
                  <a:lumOff val="25000"/>
                </a:sysClr>
              </a:solidFill>
              <a:latin typeface="Arial" panose="020B0604020202090204" pitchFamily="34" charset="0"/>
              <a:ea typeface="微软雅黑" charset="-122"/>
            </a:endParaRPr>
          </a:p>
          <a:p>
            <a:pPr marL="358775" lvl="0" indent="-358775" algn="l" fontAlgn="ctr">
              <a:lnSpc>
                <a:spcPct val="130000"/>
              </a:lnSpc>
              <a:spcBef>
                <a:spcPts val="1000"/>
              </a:spcBef>
              <a:spcAft>
                <a:spcPts val="0"/>
              </a:spcAft>
              <a:buSzPct val="100000"/>
              <a:buFont typeface="WPS-Bullets" pitchFamily="2" charset="0"/>
              <a:buChar char=""/>
            </a:pPr>
            <a:r>
              <a:rPr lang="zh-CN" altLang="en-US" sz="3600" b="1" dirty="0">
                <a:solidFill>
                  <a:sysClr val="windowText" lastClr="000000">
                    <a:lumMod val="75000"/>
                    <a:lumOff val="25000"/>
                  </a:sysClr>
                </a:solidFill>
                <a:latin typeface="Arial" panose="020B0604020202090204" pitchFamily="34" charset="0"/>
                <a:ea typeface="微软雅黑" charset="-122"/>
              </a:rPr>
              <a:t>长对话部分的题型——主旨题解题技巧</a:t>
            </a:r>
            <a:endParaRPr lang="zh-CN" altLang="en-US" sz="3600" b="1" dirty="0">
              <a:solidFill>
                <a:sysClr val="windowText" lastClr="000000">
                  <a:lumMod val="75000"/>
                  <a:lumOff val="25000"/>
                </a:sysClr>
              </a:solidFill>
              <a:latin typeface="Arial" panose="020B0604020202090204" pitchFamily="34" charset="0"/>
              <a:ea typeface="微软雅黑" charset="-122"/>
            </a:endParaRPr>
          </a:p>
          <a:p>
            <a:pPr marL="358775" lvl="0" indent="-358775" algn="l" fontAlgn="ctr">
              <a:lnSpc>
                <a:spcPct val="130000"/>
              </a:lnSpc>
              <a:spcBef>
                <a:spcPts val="1000"/>
              </a:spcBef>
              <a:spcAft>
                <a:spcPts val="0"/>
              </a:spcAft>
              <a:buSzPct val="100000"/>
              <a:buFont typeface="WPS-Bullets" pitchFamily="2" charset="0"/>
              <a:buChar char=""/>
            </a:pPr>
            <a:r>
              <a:rPr lang="zh-CN" altLang="en-US" sz="3600" b="1" dirty="0">
                <a:solidFill>
                  <a:sysClr val="windowText" lastClr="000000">
                    <a:lumMod val="75000"/>
                    <a:lumOff val="25000"/>
                  </a:sysClr>
                </a:solidFill>
                <a:latin typeface="Arial" panose="020B0604020202090204" pitchFamily="34" charset="0"/>
                <a:ea typeface="微软雅黑" charset="-122"/>
              </a:rPr>
              <a:t>长对话部分的题型——细节题解题技巧</a:t>
            </a:r>
            <a:endParaRPr lang="zh-CN" altLang="en-US" sz="3600" b="1" dirty="0">
              <a:solidFill>
                <a:sysClr val="windowText" lastClr="000000">
                  <a:lumMod val="75000"/>
                  <a:lumOff val="25000"/>
                </a:sysClr>
              </a:solidFill>
              <a:latin typeface="Arial" panose="020B0604020202090204" pitchFamily="34" charset="0"/>
              <a:ea typeface="微软雅黑" charset="-122"/>
            </a:endParaRPr>
          </a:p>
        </p:txBody>
      </p:sp>
    </p:spTree>
    <p:custDataLst>
      <p:tags r:id="rId6"/>
    </p:custData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10000"/>
          </a:bodyPr>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4</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1 </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sym typeface="+mn-ea"/>
              </a:rPr>
              <a:t>return literature book</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2 What is the store's policy about giving refunds on books?Click on 2 answers.</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A. Books that are not for a specific course will receive a store credit instead of a refund.</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B. Course textbooks can be returned for a full refund early in the school semester.</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C. All books must be returned within two weeks to be eligible for a full refund.</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D. Only books that are in new condition will get a full refund.</a:t>
            </a:r>
            <a:endParaRPr lang="en-US"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10000"/>
          </a:bodyPr>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4</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1 </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sym typeface="+mn-ea"/>
              </a:rPr>
              <a:t>return literature book</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3 Why is the professor not going to discuss the book by Jane bowles in the class?</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A. There is not enough time left in the semester.</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B. Not all of the students were able to get a copy of the book.</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C. The professor miscalculated the difficulty level of the book.</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D. The book was not on the course syllabus.</a:t>
            </a:r>
            <a:endParaRPr lang="en-US"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10000"/>
          </a:bodyPr>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4</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1 </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sym typeface="+mn-ea"/>
              </a:rPr>
              <a:t>return literature book</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4 What does the woman imply about the book written by Jane Bowles?</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A. It is worth reading.</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B. It focuses on a serious topic.</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C. She is not familiar with it .</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D. She read it for a literature class.</a:t>
            </a:r>
            <a:endParaRPr lang="en-US"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a:xfrm>
            <a:off x="564515" y="1892300"/>
            <a:ext cx="12326620" cy="6797675"/>
          </a:xfrm>
        </p:spPr>
        <p:txBody>
          <a:bodyPr>
            <a:normAutofit lnSpcReduction="10000"/>
          </a:bodyPr>
          <a:p>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TPO1</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4</a:t>
            </a:r>
            <a:r>
              <a:rPr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-C</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rPr>
              <a:t>1 </a:t>
            </a:r>
            <a:r>
              <a:rPr lang="en-US" sz="3600" b="1">
                <a:solidFill>
                  <a:srgbClr val="FF0000"/>
                </a:solidFill>
                <a:latin typeface="Lantinghei SC Demibold" panose="02000000000000000000" charset="-122"/>
                <a:ea typeface="Lantinghei SC Demibold" panose="02000000000000000000" charset="-122"/>
                <a:cs typeface="Lantinghei SC Demibold" panose="02000000000000000000" charset="-122"/>
                <a:sym typeface="+mn-ea"/>
              </a:rPr>
              <a:t>return literature book</a:t>
            </a:r>
            <a:endParaRPr sz="3600" b="1">
              <a:solidFill>
                <a:srgbClr val="FF0000"/>
              </a:solidFill>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endParaRPr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5 Why does the man mean when he says this?</a:t>
            </a:r>
            <a:endParaRPr lang="en-US" sz="3600" b="1">
              <a:latin typeface="Lantinghei SC Demibold" panose="02000000000000000000" charset="-122"/>
              <a:ea typeface="Lantinghei SC Demibold" panose="02000000000000000000" charset="-122"/>
              <a:cs typeface="Lantinghei SC Demibold" panose="02000000000000000000" charset="-122"/>
            </a:endParaRPr>
          </a:p>
          <a:p>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A. He thinks the store's policy is too strict.</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B. He is happy that the woman has agreed to his request.</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C. He is surprised at the woman's suggestion.</a:t>
            </a:r>
            <a:endParaRPr lang="en-US" sz="3600" b="1">
              <a:latin typeface="Lantinghei SC Demibold" panose="02000000000000000000" charset="-122"/>
              <a:ea typeface="Lantinghei SC Demibold" panose="02000000000000000000" charset="-122"/>
              <a:cs typeface="Lantinghei SC Demibold" panose="02000000000000000000" charset="-122"/>
            </a:endParaRPr>
          </a:p>
          <a:p>
            <a:r>
              <a:rPr lang="en-US" sz="3600" b="1">
                <a:latin typeface="Lantinghei SC Demibold" panose="02000000000000000000" charset="-122"/>
                <a:ea typeface="Lantinghei SC Demibold" panose="02000000000000000000" charset="-122"/>
                <a:cs typeface="Lantinghei SC Demibold" panose="02000000000000000000" charset="-122"/>
              </a:rPr>
              <a:t>D. He is annoyed that he needs to give the woman more information.</a:t>
            </a:r>
            <a:endParaRPr lang="en-US" sz="3600" b="1">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1"/>
    </p:custData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12678" y="3516058"/>
            <a:ext cx="3301365" cy="2214880"/>
          </a:xfrm>
          <a:prstGeom prst="rect">
            <a:avLst/>
          </a:prstGeom>
          <a:noFill/>
        </p:spPr>
        <p:txBody>
          <a:bodyPr wrap="none" rtlCol="0">
            <a:spAutoFit/>
          </a:bodyPr>
          <a:p>
            <a:r>
              <a:rPr kumimoji="1" lang="en-US" altLang="zh-CN" sz="13800" dirty="0">
                <a:solidFill>
                  <a:srgbClr val="FF0000"/>
                </a:solidFill>
                <a:latin typeface="Helvetica" charset="0"/>
                <a:cs typeface="Helvetica" charset="0"/>
              </a:rPr>
              <a:t>E</a:t>
            </a:r>
            <a:r>
              <a:rPr kumimoji="1" lang="en-US" altLang="zh-CN" sz="13800" dirty="0" smtClean="0">
                <a:solidFill>
                  <a:srgbClr val="FF0000"/>
                </a:solidFill>
                <a:latin typeface="Helvetica" charset="0"/>
                <a:cs typeface="Helvetica" charset="0"/>
              </a:rPr>
              <a:t>nd</a:t>
            </a:r>
            <a:endParaRPr kumimoji="1" lang="en-US" altLang="zh-CN" sz="13800" dirty="0" smtClean="0">
              <a:solidFill>
                <a:srgbClr val="FF0000"/>
              </a:solidFill>
              <a:latin typeface="Helvetica" charset="0"/>
              <a:cs typeface="Helvetica"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custDataLst>
              <p:tags r:id="rId1"/>
            </p:custDataLst>
          </p:nvPr>
        </p:nvGraphicFramePr>
        <p:xfrm>
          <a:off x="1950720" y="4686300"/>
          <a:ext cx="9103360" cy="381000"/>
        </p:xfrm>
        <a:graphic>
          <a:graphicData uri="http://schemas.openxmlformats.org/drawingml/2006/table">
            <a:tbl>
              <a:tblPr firstRow="1" bandRow="1">
                <a:tableStyleId>{5C22544A-7EE6-4342-B048-85BDC9FD1C3A}</a:tableStyleId>
              </a:tblPr>
              <a:tblGrid>
                <a:gridCol w="3034030"/>
                <a:gridCol w="3034030"/>
                <a:gridCol w="3034030"/>
              </a:tblGrid>
              <a:tr h="381000">
                <a:tc>
                  <a:txBody>
                    <a:bodyPr/>
                    <a:p>
                      <a:pPr>
                        <a:buNone/>
                      </a:pPr>
                      <a:endParaRPr lang="en-US" altLang="zh-CN">
                        <a:solidFill>
                          <a:srgbClr val="FF0000"/>
                        </a:solidFill>
                      </a:endParaRPr>
                    </a:p>
                  </a:txBody>
                  <a:tcPr>
                    <a:solidFill>
                      <a:schemeClr val="accent4">
                        <a:lumMod val="20000"/>
                        <a:lumOff val="80000"/>
                      </a:schemeClr>
                    </a:solidFill>
                  </a:tcPr>
                </a:tc>
                <a:tc>
                  <a:txBody>
                    <a:bodyPr/>
                    <a:p>
                      <a:pPr>
                        <a:buNone/>
                      </a:pPr>
                      <a:endParaRPr lang="zh-CN" altLang="en-US"/>
                    </a:p>
                  </a:txBody>
                  <a:tcPr>
                    <a:solidFill>
                      <a:schemeClr val="accent4">
                        <a:lumMod val="20000"/>
                        <a:lumOff val="80000"/>
                      </a:schemeClr>
                    </a:solidFill>
                  </a:tcPr>
                </a:tc>
                <a:tc>
                  <a:txBody>
                    <a:bodyPr/>
                    <a:p>
                      <a:pPr>
                        <a:buNone/>
                      </a:pPr>
                      <a:endParaRPr lang="zh-CN" altLang="en-US"/>
                    </a:p>
                  </a:txBody>
                  <a:tcPr>
                    <a:solidFill>
                      <a:schemeClr val="accent4">
                        <a:lumMod val="20000"/>
                        <a:lumOff val="80000"/>
                      </a:schemeClr>
                    </a:solidFill>
                  </a:tcPr>
                </a:tc>
              </a:tr>
            </a:tbl>
          </a:graphicData>
        </a:graphic>
      </p:graphicFrame>
      <p:graphicFrame>
        <p:nvGraphicFramePr>
          <p:cNvPr id="5" name="表格 4"/>
          <p:cNvGraphicFramePr/>
          <p:nvPr>
            <p:custDataLst>
              <p:tags r:id="rId2"/>
            </p:custDataLst>
          </p:nvPr>
        </p:nvGraphicFramePr>
        <p:xfrm>
          <a:off x="578485" y="2252345"/>
          <a:ext cx="11845925" cy="5604510"/>
        </p:xfrm>
        <a:graphic>
          <a:graphicData uri="http://schemas.openxmlformats.org/drawingml/2006/table">
            <a:tbl>
              <a:tblPr firstRow="1" bandRow="1">
                <a:tableStyleId>{5C22544A-7EE6-4342-B048-85BDC9FD1C3A}</a:tableStyleId>
              </a:tblPr>
              <a:tblGrid>
                <a:gridCol w="2250440"/>
                <a:gridCol w="4733290"/>
                <a:gridCol w="4862195"/>
              </a:tblGrid>
              <a:tr h="1672590">
                <a:tc>
                  <a:txBody>
                    <a:bodyPr/>
                    <a:p>
                      <a:pPr algn="l">
                        <a:buNone/>
                      </a:pPr>
                      <a:r>
                        <a:rPr lang="zh-CN" altLang="en-US" sz="3600" b="1" spc="150" dirty="0">
                          <a:solidFill>
                            <a:srgbClr val="FF0000"/>
                          </a:solidFill>
                          <a:effectLst/>
                          <a:latin typeface="Arial" panose="020B0604020202090204" pitchFamily="34" charset="0"/>
                          <a:ea typeface="微软雅黑" charset="-122"/>
                        </a:rPr>
                        <a:t>test section</a:t>
                      </a:r>
                      <a:endParaRPr lang="zh-CN" altLang="en-US" sz="3600" b="1" spc="150" dirty="0">
                        <a:solidFill>
                          <a:srgbClr val="FF0000"/>
                        </a:solidFill>
                        <a:effectLst/>
                        <a:latin typeface="Arial" panose="020B0604020202090204" pitchFamily="34" charset="0"/>
                        <a:ea typeface="微软雅黑" charset="-122"/>
                      </a:endParaRPr>
                    </a:p>
                  </a:txBody>
                  <a:tcPr>
                    <a:solidFill>
                      <a:schemeClr val="accent4">
                        <a:lumMod val="20000"/>
                        <a:lumOff val="80000"/>
                      </a:schemeClr>
                    </a:solidFill>
                  </a:tcPr>
                </a:tc>
                <a:tc>
                  <a:txBody>
                    <a:bodyPr/>
                    <a:p>
                      <a:pPr algn="l">
                        <a:buNone/>
                      </a:pPr>
                      <a:r>
                        <a:rPr lang="zh-CN" altLang="en-US" sz="3600" b="1" spc="150" dirty="0">
                          <a:solidFill>
                            <a:srgbClr val="FF0000"/>
                          </a:solidFill>
                          <a:effectLst/>
                          <a:latin typeface="Arial" panose="020B0604020202090204" pitchFamily="34" charset="0"/>
                          <a:ea typeface="微软雅黑" charset="-122"/>
                        </a:rPr>
                        <a:t>before 2019.8.1</a:t>
                      </a:r>
                      <a:endParaRPr lang="zh-CN" altLang="en-US" sz="3600" b="1" spc="150" dirty="0">
                        <a:solidFill>
                          <a:srgbClr val="FF0000"/>
                        </a:solidFill>
                        <a:effectLst/>
                        <a:latin typeface="Arial" panose="020B0604020202090204" pitchFamily="34" charset="0"/>
                        <a:ea typeface="微软雅黑" charset="-122"/>
                      </a:endParaRPr>
                    </a:p>
                  </a:txBody>
                  <a:tcPr>
                    <a:solidFill>
                      <a:schemeClr val="accent4">
                        <a:lumMod val="20000"/>
                        <a:lumOff val="80000"/>
                      </a:schemeClr>
                    </a:solidFill>
                  </a:tcPr>
                </a:tc>
                <a:tc>
                  <a:txBody>
                    <a:bodyPr/>
                    <a:p>
                      <a:pPr algn="l">
                        <a:buNone/>
                      </a:pPr>
                      <a:r>
                        <a:rPr lang="zh-CN" altLang="en-US" sz="3600" b="1" spc="150" dirty="0">
                          <a:solidFill>
                            <a:srgbClr val="FF0000"/>
                          </a:solidFill>
                          <a:effectLst/>
                          <a:latin typeface="Arial" panose="020B0604020202090204" pitchFamily="34" charset="0"/>
                          <a:ea typeface="微软雅黑" charset="-122"/>
                        </a:rPr>
                        <a:t>after 2019.8.1</a:t>
                      </a:r>
                      <a:endParaRPr lang="zh-CN" altLang="en-US" sz="3600" b="1" spc="150" dirty="0">
                        <a:solidFill>
                          <a:srgbClr val="FF0000"/>
                        </a:solidFill>
                        <a:effectLst/>
                        <a:latin typeface="Arial" panose="020B0604020202090204" pitchFamily="34" charset="0"/>
                        <a:ea typeface="微软雅黑" charset="-122"/>
                      </a:endParaRPr>
                    </a:p>
                  </a:txBody>
                  <a:tcPr>
                    <a:solidFill>
                      <a:schemeClr val="accent4">
                        <a:lumMod val="20000"/>
                        <a:lumOff val="80000"/>
                      </a:schemeClr>
                    </a:solidFill>
                  </a:tcPr>
                </a:tc>
              </a:tr>
              <a:tr h="3547745">
                <a:tc>
                  <a:txBody>
                    <a:bodyPr/>
                    <a:p>
                      <a:pPr algn="l">
                        <a:buNone/>
                      </a:pPr>
                      <a:r>
                        <a:rPr lang="zh-CN" altLang="en-US" sz="3600" b="1" spc="150" dirty="0">
                          <a:solidFill>
                            <a:srgbClr val="FF0000"/>
                          </a:solidFill>
                          <a:effectLst/>
                          <a:latin typeface="Arial" panose="020B0604020202090204" pitchFamily="34" charset="0"/>
                          <a:ea typeface="微软雅黑" charset="-122"/>
                          <a:sym typeface="+mn-ea"/>
                        </a:rPr>
                        <a:t>listening</a:t>
                      </a:r>
                      <a:endParaRPr lang="zh-CN" altLang="en-US" sz="3600" b="1" spc="150" dirty="0">
                        <a:solidFill>
                          <a:srgbClr val="FF0000"/>
                        </a:solidFill>
                        <a:effectLst/>
                        <a:latin typeface="Arial" panose="020B0604020202090204" pitchFamily="34" charset="0"/>
                        <a:ea typeface="微软雅黑" charset="-122"/>
                        <a:sym typeface="+mn-ea"/>
                      </a:endParaRPr>
                    </a:p>
                  </a:txBody>
                  <a:tcPr>
                    <a:solidFill>
                      <a:schemeClr val="accent4">
                        <a:lumMod val="20000"/>
                        <a:lumOff val="80000"/>
                      </a:schemeClr>
                    </a:solidFill>
                  </a:tcPr>
                </a:tc>
                <a:tc>
                  <a:txBody>
                    <a:bodyPr/>
                    <a:p>
                      <a:pPr algn="l">
                        <a:buNone/>
                      </a:pPr>
                      <a:r>
                        <a:rPr lang="zh-CN" altLang="en-US" sz="3600" b="1" spc="150" dirty="0">
                          <a:solidFill>
                            <a:sysClr val="windowText" lastClr="000000">
                              <a:lumMod val="75000"/>
                              <a:lumOff val="25000"/>
                            </a:sysClr>
                          </a:solidFill>
                          <a:effectLst/>
                          <a:latin typeface="Arial" panose="020B0604020202090204" pitchFamily="34" charset="0"/>
                          <a:ea typeface="微软雅黑" charset="-122"/>
                        </a:rPr>
                        <a:t>4-6 </a:t>
                      </a:r>
                      <a:r>
                        <a:rPr lang="zh-CN" altLang="en-US" sz="3600" b="1" spc="150" dirty="0">
                          <a:solidFill>
                            <a:srgbClr val="0070C0"/>
                          </a:solidFill>
                          <a:effectLst/>
                          <a:latin typeface="Arial" panose="020B0604020202090204" pitchFamily="34" charset="0"/>
                          <a:ea typeface="微软雅黑" charset="-122"/>
                        </a:rPr>
                        <a:t>lectures  </a:t>
                      </a:r>
                      <a:endParaRPr lang="zh-CN" altLang="en-US" sz="3600" b="1" spc="150" dirty="0">
                        <a:solidFill>
                          <a:sysClr val="windowText" lastClr="000000">
                            <a:lumMod val="75000"/>
                            <a:lumOff val="25000"/>
                          </a:sysClr>
                        </a:solidFill>
                        <a:effectLst/>
                        <a:latin typeface="Arial" panose="020B0604020202090204" pitchFamily="34" charset="0"/>
                        <a:ea typeface="微软雅黑" charset="-122"/>
                      </a:endParaRPr>
                    </a:p>
                    <a:p>
                      <a:pPr algn="l">
                        <a:buNone/>
                      </a:pPr>
                      <a:r>
                        <a:rPr lang="zh-CN" altLang="en-US" sz="3600" b="1" spc="150" dirty="0">
                          <a:solidFill>
                            <a:sysClr val="windowText" lastClr="000000">
                              <a:lumMod val="75000"/>
                              <a:lumOff val="25000"/>
                            </a:sysClr>
                          </a:solidFill>
                          <a:effectLst/>
                          <a:latin typeface="Arial" panose="020B0604020202090204" pitchFamily="34" charset="0"/>
                          <a:ea typeface="微软雅黑" charset="-122"/>
                        </a:rPr>
                        <a:t>6</a:t>
                      </a:r>
                      <a:r>
                        <a:rPr lang="zh-CN" altLang="en-US" sz="3600" b="1" spc="150" dirty="0">
                          <a:solidFill>
                            <a:sysClr val="windowText" lastClr="000000">
                              <a:lumMod val="75000"/>
                              <a:lumOff val="25000"/>
                            </a:sysClr>
                          </a:solidFill>
                          <a:effectLst/>
                          <a:latin typeface="Arial" panose="020B0604020202090204" pitchFamily="34" charset="0"/>
                          <a:ea typeface="微软雅黑" charset="-122"/>
                          <a:sym typeface="+mn-ea"/>
                        </a:rPr>
                        <a:t> questions each</a:t>
                      </a:r>
                      <a:endParaRPr lang="zh-CN" altLang="en-US" sz="3600" b="1" spc="150" dirty="0">
                        <a:solidFill>
                          <a:sysClr val="windowText" lastClr="000000">
                            <a:lumMod val="75000"/>
                            <a:lumOff val="25000"/>
                          </a:sysClr>
                        </a:solidFill>
                        <a:effectLst/>
                        <a:latin typeface="Arial" panose="020B0604020202090204" pitchFamily="34" charset="0"/>
                        <a:ea typeface="微软雅黑" charset="-122"/>
                        <a:sym typeface="+mn-ea"/>
                      </a:endParaRPr>
                    </a:p>
                    <a:p>
                      <a:pPr algn="l">
                        <a:buNone/>
                      </a:pPr>
                      <a:endParaRPr lang="zh-CN" altLang="en-US" sz="3600" b="1" spc="150" dirty="0">
                        <a:solidFill>
                          <a:sysClr val="windowText" lastClr="000000">
                            <a:lumMod val="75000"/>
                            <a:lumOff val="25000"/>
                          </a:sysClr>
                        </a:solidFill>
                        <a:effectLst/>
                        <a:latin typeface="Arial" panose="020B0604020202090204" pitchFamily="34" charset="0"/>
                        <a:ea typeface="微软雅黑" charset="-122"/>
                      </a:endParaRPr>
                    </a:p>
                    <a:p>
                      <a:pPr algn="l">
                        <a:buNone/>
                      </a:pPr>
                      <a:r>
                        <a:rPr lang="zh-CN" altLang="en-US" sz="3600" b="1" spc="150" dirty="0">
                          <a:solidFill>
                            <a:sysClr val="windowText" lastClr="000000">
                              <a:lumMod val="75000"/>
                              <a:lumOff val="25000"/>
                            </a:sysClr>
                          </a:solidFill>
                          <a:effectLst/>
                          <a:latin typeface="Arial" panose="020B0604020202090204" pitchFamily="34" charset="0"/>
                          <a:ea typeface="微软雅黑" charset="-122"/>
                        </a:rPr>
                        <a:t>2-3 </a:t>
                      </a:r>
                      <a:r>
                        <a:rPr lang="zh-CN" altLang="en-US" sz="3600" b="1" spc="150" dirty="0">
                          <a:solidFill>
                            <a:srgbClr val="0070C0"/>
                          </a:solidFill>
                          <a:effectLst/>
                          <a:latin typeface="Arial" panose="020B0604020202090204" pitchFamily="34" charset="0"/>
                          <a:ea typeface="微软雅黑" charset="-122"/>
                        </a:rPr>
                        <a:t>conversations </a:t>
                      </a:r>
                      <a:endParaRPr lang="zh-CN" altLang="en-US" sz="3600" b="1" spc="150" dirty="0">
                        <a:solidFill>
                          <a:sysClr val="windowText" lastClr="000000">
                            <a:lumMod val="75000"/>
                            <a:lumOff val="25000"/>
                          </a:sysClr>
                        </a:solidFill>
                        <a:effectLst/>
                        <a:latin typeface="Arial" panose="020B0604020202090204" pitchFamily="34" charset="0"/>
                        <a:ea typeface="微软雅黑" charset="-122"/>
                      </a:endParaRPr>
                    </a:p>
                    <a:p>
                      <a:pPr algn="l">
                        <a:buNone/>
                      </a:pPr>
                      <a:r>
                        <a:rPr lang="zh-CN" altLang="en-US" sz="3600" b="1" spc="150" dirty="0">
                          <a:solidFill>
                            <a:sysClr val="windowText" lastClr="000000">
                              <a:lumMod val="75000"/>
                              <a:lumOff val="25000"/>
                            </a:sysClr>
                          </a:solidFill>
                          <a:effectLst/>
                          <a:latin typeface="Arial" panose="020B0604020202090204" pitchFamily="34" charset="0"/>
                          <a:ea typeface="微软雅黑" charset="-122"/>
                        </a:rPr>
                        <a:t>5 questions each</a:t>
                      </a:r>
                      <a:endParaRPr lang="zh-CN" altLang="en-US" sz="3600" b="1" spc="150" dirty="0">
                        <a:solidFill>
                          <a:sysClr val="windowText" lastClr="000000">
                            <a:lumMod val="75000"/>
                            <a:lumOff val="25000"/>
                          </a:sysClr>
                        </a:solidFill>
                        <a:effectLst/>
                        <a:latin typeface="Arial" panose="020B0604020202090204" pitchFamily="34" charset="0"/>
                        <a:ea typeface="微软雅黑" charset="-122"/>
                      </a:endParaRPr>
                    </a:p>
                    <a:p>
                      <a:pPr algn="l">
                        <a:buNone/>
                      </a:pPr>
                      <a:endParaRPr lang="zh-CN" altLang="en-US" sz="3600" b="1" spc="150" dirty="0">
                        <a:solidFill>
                          <a:sysClr val="windowText" lastClr="000000">
                            <a:lumMod val="75000"/>
                            <a:lumOff val="25000"/>
                          </a:sysClr>
                        </a:solidFill>
                        <a:effectLst/>
                        <a:latin typeface="Arial" panose="020B0604020202090204" pitchFamily="34" charset="0"/>
                        <a:ea typeface="微软雅黑" charset="-122"/>
                      </a:endParaRPr>
                    </a:p>
                    <a:p>
                      <a:pPr algn="l">
                        <a:buNone/>
                      </a:pPr>
                      <a:r>
                        <a:rPr lang="zh-CN" altLang="en-US" sz="3600" b="1" spc="150" dirty="0">
                          <a:solidFill>
                            <a:sysClr val="windowText" lastClr="000000">
                              <a:lumMod val="75000"/>
                              <a:lumOff val="25000"/>
                            </a:sysClr>
                          </a:solidFill>
                          <a:effectLst/>
                          <a:latin typeface="Arial" panose="020B0604020202090204" pitchFamily="34" charset="0"/>
                          <a:ea typeface="微软雅黑" charset="-122"/>
                        </a:rPr>
                        <a:t>60-90 min</a:t>
                      </a:r>
                      <a:endParaRPr lang="zh-CN" altLang="en-US" sz="3600" b="1" spc="150" dirty="0">
                        <a:solidFill>
                          <a:sysClr val="windowText" lastClr="000000">
                            <a:lumMod val="75000"/>
                            <a:lumOff val="25000"/>
                          </a:sysClr>
                        </a:solidFill>
                        <a:effectLst/>
                        <a:latin typeface="Arial" panose="020B0604020202090204" pitchFamily="34" charset="0"/>
                        <a:ea typeface="微软雅黑" charset="-122"/>
                      </a:endParaRPr>
                    </a:p>
                  </a:txBody>
                  <a:tcPr>
                    <a:solidFill>
                      <a:schemeClr val="accent4">
                        <a:lumMod val="20000"/>
                        <a:lumOff val="80000"/>
                      </a:schemeClr>
                    </a:solidFill>
                  </a:tcPr>
                </a:tc>
                <a:tc>
                  <a:txBody>
                    <a:bodyPr/>
                    <a:p>
                      <a:pPr algn="l">
                        <a:buNone/>
                      </a:pPr>
                      <a:r>
                        <a:rPr lang="zh-CN" altLang="en-US" sz="3600" b="1" spc="150" dirty="0">
                          <a:solidFill>
                            <a:sysClr val="windowText" lastClr="000000">
                              <a:lumMod val="75000"/>
                              <a:lumOff val="25000"/>
                            </a:sysClr>
                          </a:solidFill>
                          <a:effectLst/>
                          <a:latin typeface="Arial" panose="020B0604020202090204" pitchFamily="34" charset="0"/>
                          <a:ea typeface="微软雅黑" charset="-122"/>
                          <a:sym typeface="+mn-ea"/>
                        </a:rPr>
                        <a:t>3-4 </a:t>
                      </a:r>
                      <a:r>
                        <a:rPr lang="zh-CN" altLang="en-US" sz="3600" b="1" spc="150" dirty="0">
                          <a:solidFill>
                            <a:srgbClr val="0070C0"/>
                          </a:solidFill>
                          <a:effectLst/>
                          <a:latin typeface="Arial" panose="020B0604020202090204" pitchFamily="34" charset="0"/>
                          <a:ea typeface="微软雅黑" charset="-122"/>
                          <a:sym typeface="+mn-ea"/>
                        </a:rPr>
                        <a:t>lectures  </a:t>
                      </a:r>
                      <a:endParaRPr lang="zh-CN" altLang="en-US" sz="3600" b="1" spc="150" dirty="0">
                        <a:solidFill>
                          <a:sysClr val="windowText" lastClr="000000">
                            <a:lumMod val="75000"/>
                            <a:lumOff val="25000"/>
                          </a:sysClr>
                        </a:solidFill>
                        <a:effectLst/>
                        <a:latin typeface="Arial" panose="020B0604020202090204" pitchFamily="34" charset="0"/>
                        <a:ea typeface="微软雅黑" charset="-122"/>
                        <a:sym typeface="+mn-ea"/>
                      </a:endParaRPr>
                    </a:p>
                    <a:p>
                      <a:pPr algn="l">
                        <a:buNone/>
                      </a:pPr>
                      <a:r>
                        <a:rPr lang="zh-CN" altLang="en-US" sz="3600" b="1" spc="150" dirty="0">
                          <a:solidFill>
                            <a:sysClr val="windowText" lastClr="000000">
                              <a:lumMod val="75000"/>
                              <a:lumOff val="25000"/>
                            </a:sysClr>
                          </a:solidFill>
                          <a:effectLst/>
                          <a:latin typeface="Arial" panose="020B0604020202090204" pitchFamily="34" charset="0"/>
                          <a:ea typeface="微软雅黑" charset="-122"/>
                          <a:sym typeface="+mn-ea"/>
                        </a:rPr>
                        <a:t>6 questions each</a:t>
                      </a:r>
                      <a:endParaRPr lang="zh-CN" altLang="en-US" sz="3600" b="1" spc="150" dirty="0">
                        <a:solidFill>
                          <a:sysClr val="windowText" lastClr="000000">
                            <a:lumMod val="75000"/>
                            <a:lumOff val="25000"/>
                          </a:sysClr>
                        </a:solidFill>
                        <a:effectLst/>
                        <a:latin typeface="Arial" panose="020B0604020202090204" pitchFamily="34" charset="0"/>
                        <a:ea typeface="微软雅黑" charset="-122"/>
                        <a:sym typeface="+mn-ea"/>
                      </a:endParaRPr>
                    </a:p>
                    <a:p>
                      <a:pPr algn="l">
                        <a:buNone/>
                      </a:pPr>
                      <a:endParaRPr lang="zh-CN" altLang="en-US" sz="3600" b="1" spc="150" dirty="0">
                        <a:solidFill>
                          <a:sysClr val="windowText" lastClr="000000">
                            <a:lumMod val="75000"/>
                            <a:lumOff val="25000"/>
                          </a:sysClr>
                        </a:solidFill>
                        <a:effectLst/>
                        <a:latin typeface="Arial" panose="020B0604020202090204" pitchFamily="34" charset="0"/>
                        <a:ea typeface="微软雅黑" charset="-122"/>
                      </a:endParaRPr>
                    </a:p>
                    <a:p>
                      <a:pPr algn="l">
                        <a:buNone/>
                      </a:pPr>
                      <a:r>
                        <a:rPr lang="zh-CN" altLang="en-US" sz="3600" b="1" spc="150" dirty="0">
                          <a:solidFill>
                            <a:sysClr val="windowText" lastClr="000000">
                              <a:lumMod val="75000"/>
                              <a:lumOff val="25000"/>
                            </a:sysClr>
                          </a:solidFill>
                          <a:effectLst/>
                          <a:latin typeface="Arial" panose="020B0604020202090204" pitchFamily="34" charset="0"/>
                          <a:ea typeface="微软雅黑" charset="-122"/>
                          <a:sym typeface="+mn-ea"/>
                        </a:rPr>
                        <a:t>2-3 </a:t>
                      </a:r>
                      <a:r>
                        <a:rPr lang="zh-CN" altLang="en-US" sz="3600" b="1" spc="150" dirty="0">
                          <a:solidFill>
                            <a:srgbClr val="0070C0"/>
                          </a:solidFill>
                          <a:effectLst/>
                          <a:latin typeface="Arial" panose="020B0604020202090204" pitchFamily="34" charset="0"/>
                          <a:ea typeface="微软雅黑" charset="-122"/>
                          <a:sym typeface="+mn-ea"/>
                        </a:rPr>
                        <a:t>conversations </a:t>
                      </a:r>
                      <a:endParaRPr lang="zh-CN" altLang="en-US" sz="3600" b="1" spc="150" dirty="0">
                        <a:solidFill>
                          <a:sysClr val="windowText" lastClr="000000">
                            <a:lumMod val="75000"/>
                            <a:lumOff val="25000"/>
                          </a:sysClr>
                        </a:solidFill>
                        <a:effectLst/>
                        <a:latin typeface="Arial" panose="020B0604020202090204" pitchFamily="34" charset="0"/>
                        <a:ea typeface="微软雅黑" charset="-122"/>
                        <a:sym typeface="+mn-ea"/>
                      </a:endParaRPr>
                    </a:p>
                    <a:p>
                      <a:pPr algn="l">
                        <a:buNone/>
                      </a:pPr>
                      <a:r>
                        <a:rPr lang="zh-CN" altLang="en-US" sz="3600" b="1" spc="150" dirty="0">
                          <a:solidFill>
                            <a:sysClr val="windowText" lastClr="000000">
                              <a:lumMod val="75000"/>
                              <a:lumOff val="25000"/>
                            </a:sysClr>
                          </a:solidFill>
                          <a:effectLst/>
                          <a:latin typeface="Arial" panose="020B0604020202090204" pitchFamily="34" charset="0"/>
                          <a:ea typeface="微软雅黑" charset="-122"/>
                          <a:sym typeface="+mn-ea"/>
                        </a:rPr>
                        <a:t>5 questions each</a:t>
                      </a:r>
                      <a:endParaRPr lang="zh-CN" altLang="en-US" sz="3600" b="1" spc="150" dirty="0">
                        <a:solidFill>
                          <a:sysClr val="windowText" lastClr="000000">
                            <a:lumMod val="75000"/>
                            <a:lumOff val="25000"/>
                          </a:sysClr>
                        </a:solidFill>
                        <a:effectLst/>
                        <a:latin typeface="Arial" panose="020B0604020202090204" pitchFamily="34" charset="0"/>
                        <a:ea typeface="微软雅黑" charset="-122"/>
                      </a:endParaRPr>
                    </a:p>
                    <a:p>
                      <a:pPr algn="l">
                        <a:buNone/>
                      </a:pPr>
                      <a:endParaRPr lang="zh-CN" altLang="en-US" sz="3600" b="1" spc="150" dirty="0">
                        <a:solidFill>
                          <a:sysClr val="windowText" lastClr="000000">
                            <a:lumMod val="75000"/>
                            <a:lumOff val="25000"/>
                          </a:sysClr>
                        </a:solidFill>
                        <a:effectLst/>
                        <a:latin typeface="Arial" panose="020B0604020202090204" pitchFamily="34" charset="0"/>
                        <a:ea typeface="微软雅黑" charset="-122"/>
                        <a:sym typeface="+mn-ea"/>
                      </a:endParaRPr>
                    </a:p>
                    <a:p>
                      <a:pPr algn="l">
                        <a:buNone/>
                      </a:pPr>
                      <a:r>
                        <a:rPr lang="zh-CN" altLang="en-US" sz="3600" b="1" spc="150" dirty="0">
                          <a:solidFill>
                            <a:sysClr val="windowText" lastClr="000000">
                              <a:lumMod val="75000"/>
                              <a:lumOff val="25000"/>
                            </a:sysClr>
                          </a:solidFill>
                          <a:effectLst/>
                          <a:latin typeface="Arial" panose="020B0604020202090204" pitchFamily="34" charset="0"/>
                          <a:ea typeface="微软雅黑" charset="-122"/>
                        </a:rPr>
                        <a:t>41-57 min</a:t>
                      </a:r>
                      <a:endParaRPr lang="zh-CN" altLang="en-US" sz="3600" b="1" spc="150" dirty="0">
                        <a:solidFill>
                          <a:sysClr val="windowText" lastClr="000000">
                            <a:lumMod val="75000"/>
                            <a:lumOff val="25000"/>
                          </a:sysClr>
                        </a:solidFill>
                        <a:effectLst/>
                        <a:latin typeface="Arial" panose="020B0604020202090204" pitchFamily="34" charset="0"/>
                        <a:ea typeface="微软雅黑" charset="-122"/>
                      </a:endParaRPr>
                    </a:p>
                  </a:txBody>
                  <a:tcPr>
                    <a:solidFill>
                      <a:schemeClr val="accent4">
                        <a:lumMod val="20000"/>
                        <a:lumOff val="80000"/>
                      </a:schemeClr>
                    </a:solidFill>
                  </a:tcPr>
                </a:tc>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05890" y="1313815"/>
            <a:ext cx="4619625" cy="67494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algn="l" defTabSz="584200" rtl="0" fontAlgn="auto" latinLnBrk="0" hangingPunct="1">
              <a:lnSpc>
                <a:spcPct val="100000"/>
              </a:lnSpc>
              <a:spcBef>
                <a:spcPts val="0"/>
              </a:spcBef>
              <a:spcAft>
                <a:spcPts val="0"/>
              </a:spcAft>
              <a:buClrTx/>
              <a:buSzTx/>
              <a:buFontTx/>
              <a:buNone/>
            </a:pPr>
            <a:r>
              <a:rPr kumimoji="0" lang="zh-CN" altLang="en-US" sz="3600" b="1" i="0" u="none" strike="noStrike" cap="none" spc="150" normalizeH="0" baseline="0" dirty="0">
                <a:ln>
                  <a:noFill/>
                </a:ln>
                <a:solidFill>
                  <a:srgbClr val="FF0000"/>
                </a:solidFill>
                <a:effectLst/>
                <a:uFillTx/>
                <a:latin typeface="Arial" panose="020B0604020202090204" pitchFamily="34" charset="0"/>
                <a:ea typeface="微软雅黑" charset="-122"/>
                <a:cs typeface="+mn-cs"/>
                <a:sym typeface="Helvetica Light"/>
              </a:rPr>
              <a:t>改革前</a:t>
            </a: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有加试</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algn="l" defTabSz="584200" rtl="0" fontAlgn="auto" latinLnBrk="0" hangingPunct="1">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section 1:</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algn="l" defTabSz="584200" rtl="0" fontAlgn="auto" latinLnBrk="0" hangingPunct="1">
              <a:lnSpc>
                <a:spcPct val="100000"/>
              </a:lnSpc>
              <a:spcBef>
                <a:spcPts val="0"/>
              </a:spcBef>
              <a:spcAft>
                <a:spcPts val="0"/>
              </a:spcAft>
              <a:buClrTx/>
              <a:buSzTx/>
              <a:buFontTx/>
              <a:buNone/>
            </a:pP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algn="l" defTabSz="584200" rtl="0" fontAlgn="auto" latinLnBrk="0" hangingPunct="1">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对话1 +讲座1+讲座2</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algn="l" defTabSz="584200" rtl="0" fontAlgn="auto" latinLnBrk="0" hangingPunct="1">
              <a:lnSpc>
                <a:spcPct val="100000"/>
              </a:lnSpc>
              <a:spcBef>
                <a:spcPts val="0"/>
              </a:spcBef>
              <a:spcAft>
                <a:spcPts val="0"/>
              </a:spcAft>
              <a:buClrTx/>
              <a:buSzTx/>
              <a:buFontTx/>
              <a:buNone/>
            </a:pP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algn="l" defTabSz="584200" rtl="0" fontAlgn="auto" latinLnBrk="0" hangingPunct="1">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Section 2:</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algn="l" defTabSz="584200" rtl="0" fontAlgn="auto" latinLnBrk="0" hangingPunct="1">
              <a:lnSpc>
                <a:spcPct val="100000"/>
              </a:lnSpc>
              <a:spcBef>
                <a:spcPts val="0"/>
              </a:spcBef>
              <a:spcAft>
                <a:spcPts val="0"/>
              </a:spcAft>
              <a:buClrTx/>
              <a:buSzTx/>
              <a:buFontTx/>
              <a:buNone/>
            </a:pP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algn="l" defTabSz="584200" rtl="0" fontAlgn="auto" latinLnBrk="0" hangingPunct="1">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对话2+讲座3+讲座4</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algn="l" defTabSz="584200" rtl="0" fontAlgn="auto" latinLnBrk="0" hangingPunct="1">
              <a:lnSpc>
                <a:spcPct val="100000"/>
              </a:lnSpc>
              <a:spcBef>
                <a:spcPts val="0"/>
              </a:spcBef>
              <a:spcAft>
                <a:spcPts val="0"/>
              </a:spcAft>
              <a:buClrTx/>
              <a:buSzTx/>
              <a:buFontTx/>
              <a:buNone/>
            </a:pP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algn="l" defTabSz="584200" rtl="0" fontAlgn="auto" latinLnBrk="0" hangingPunct="1">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Section 3:</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algn="l" defTabSz="584200" rtl="0" fontAlgn="auto" latinLnBrk="0" hangingPunct="1">
              <a:lnSpc>
                <a:spcPct val="100000"/>
              </a:lnSpc>
              <a:spcBef>
                <a:spcPts val="0"/>
              </a:spcBef>
              <a:spcAft>
                <a:spcPts val="0"/>
              </a:spcAft>
              <a:buClrTx/>
              <a:buSzTx/>
              <a:buFontTx/>
              <a:buNone/>
            </a:pP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algn="l" defTabSz="584200" rtl="0" fontAlgn="auto" latinLnBrk="0" hangingPunct="1">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对话3+讲座5+讲座6</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p:txBody>
      </p:sp>
      <p:sp>
        <p:nvSpPr>
          <p:cNvPr id="4" name="文本框 3"/>
          <p:cNvSpPr txBox="1"/>
          <p:nvPr/>
        </p:nvSpPr>
        <p:spPr>
          <a:xfrm>
            <a:off x="7001510" y="1224915"/>
            <a:ext cx="5813425" cy="7303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584200" rtl="0" fontAlgn="auto" latinLnBrk="0" hangingPunct="0">
              <a:lnSpc>
                <a:spcPct val="100000"/>
              </a:lnSpc>
              <a:spcBef>
                <a:spcPts val="0"/>
              </a:spcBef>
              <a:spcAft>
                <a:spcPts val="0"/>
              </a:spcAft>
              <a:buClrTx/>
              <a:buSzTx/>
              <a:buFontTx/>
              <a:buNone/>
            </a:pPr>
            <a:r>
              <a:rPr kumimoji="0" lang="zh-CN" altLang="en-US" sz="3600" b="1" i="0" u="none" strike="noStrike" cap="none" spc="150" normalizeH="0" baseline="0" dirty="0">
                <a:ln>
                  <a:noFill/>
                </a:ln>
                <a:solidFill>
                  <a:srgbClr val="FF0000"/>
                </a:solidFill>
                <a:effectLst/>
                <a:uFillTx/>
                <a:latin typeface="Arial" panose="020B0604020202090204" pitchFamily="34" charset="0"/>
                <a:ea typeface="微软雅黑" charset="-122"/>
                <a:cs typeface="+mn-cs"/>
                <a:sym typeface="Helvetica Light"/>
              </a:rPr>
              <a:t>改革后</a:t>
            </a: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有加试</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section 1:</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对话1 +讲座1+讲座2</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r>
              <a:rPr lang="zh-CN" altLang="en-US" b="1">
                <a:solidFill>
                  <a:srgbClr val="FF0000"/>
                </a:solidFill>
                <a:latin typeface="Helvetica Bold" charset="0"/>
                <a:cs typeface="Helvetica Bold" charset="0"/>
                <a:sym typeface="Helvetica Light"/>
              </a:rPr>
              <a:t>答题时间：17题共10mins</a:t>
            </a:r>
            <a:endParaRPr kumimoji="0" lang="zh-CN" altLang="en-US" sz="3600" b="1" i="0" u="none" strike="noStrike" cap="none" spc="150" normalizeH="0" baseline="0" dirty="0">
              <a:ln>
                <a:noFill/>
              </a:ln>
              <a:solidFill>
                <a:srgbClr val="FF0000"/>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Section 2:</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对话2+讲座3</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r>
              <a:rPr lang="zh-CN" altLang="en-US" b="1">
                <a:solidFill>
                  <a:srgbClr val="FF0000"/>
                </a:solidFill>
                <a:latin typeface="Helvetica Bold" charset="0"/>
                <a:cs typeface="Helvetica Bold" charset="0"/>
                <a:sym typeface="Helvetica Light"/>
              </a:rPr>
              <a:t>答题时间：11题共6’30 mins</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Section 3:</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r>
              <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rPr>
              <a:t>对话3+讲座4</a:t>
            </a:r>
            <a:endParaRPr kumimoji="0" lang="zh-CN" altLang="en-US" sz="3600" b="1" i="0" u="none" strike="noStrike" cap="none" spc="150" normalizeH="0" baseline="0" dirty="0">
              <a:ln>
                <a:noFill/>
              </a:ln>
              <a:solidFill>
                <a:sysClr val="windowText" lastClr="000000">
                  <a:lumMod val="75000"/>
                  <a:lumOff val="25000"/>
                </a:sysClr>
              </a:solidFill>
              <a:effectLst/>
              <a:uFillTx/>
              <a:latin typeface="Arial" panose="020B0604020202090204" pitchFamily="34" charset="0"/>
              <a:ea typeface="微软雅黑" charset="-122"/>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pPr>
            <a:r>
              <a:rPr lang="zh-CN" altLang="en-US" b="1">
                <a:solidFill>
                  <a:srgbClr val="FF0000"/>
                </a:solidFill>
                <a:latin typeface="Helvetica Bold" charset="0"/>
                <a:cs typeface="Helvetica Bold" charset="0"/>
                <a:sym typeface="Helvetica Light"/>
              </a:rPr>
              <a:t>答题时间：11题共6’30 mins</a:t>
            </a:r>
            <a:endParaRPr kumimoji="0" lang="zh-CN" altLang="en-US" sz="3600" b="1" i="0" u="none" strike="noStrike" cap="none" spc="150" normalizeH="0" baseline="0" dirty="0">
              <a:ln>
                <a:noFill/>
              </a:ln>
              <a:solidFill>
                <a:srgbClr val="FF0000"/>
              </a:solidFill>
              <a:effectLst/>
              <a:uFillTx/>
              <a:latin typeface="Helvetica Bold" charset="0"/>
              <a:ea typeface="微软雅黑" charset="-122"/>
              <a:cs typeface="Helvetica Bold" charset="0"/>
              <a:sym typeface="Helvetica Light"/>
            </a:endParaRPr>
          </a:p>
        </p:txBody>
      </p:sp>
      <p:sp>
        <p:nvSpPr>
          <p:cNvPr id="2" name="文本框 1"/>
          <p:cNvSpPr txBox="1"/>
          <p:nvPr/>
        </p:nvSpPr>
        <p:spPr>
          <a:xfrm>
            <a:off x="2992120" y="8682990"/>
            <a:ext cx="6592570" cy="12090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r>
              <a:rPr lang="zh-CN" altLang="en-US" b="1">
                <a:latin typeface="Helvetica Bold" charset="0"/>
                <a:cs typeface="Helvetica Bold" charset="0"/>
                <a:sym typeface="Helvetica Light"/>
              </a:rPr>
              <a:t>（各section的出场顺序不固定）</a:t>
            </a:r>
            <a:endParaRPr kumimoji="0" lang="zh-CN" altLang="en-US" b="1" i="0" u="none" strike="noStrike" cap="none" spc="0" normalizeH="0" baseline="0">
              <a:ln>
                <a:noFill/>
              </a:ln>
              <a:solidFill>
                <a:srgbClr val="000000"/>
              </a:solidFill>
              <a:effectLst/>
              <a:uFillTx/>
              <a:latin typeface="Helvetica Bold" charset="0"/>
              <a:ea typeface="+mn-ea"/>
              <a:cs typeface="Helvetica Bold" charset="0"/>
              <a:sym typeface="Helvetica Light"/>
            </a:endParaRPr>
          </a:p>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000000"/>
              </a:solidFill>
              <a:effectLst/>
              <a:uFillTx/>
              <a:latin typeface="+mn-lt"/>
              <a:ea typeface="+mn-ea"/>
              <a:cs typeface="+mn-cs"/>
              <a:sym typeface="Helvetica Light"/>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5990" y="2592070"/>
            <a:ext cx="11132820" cy="4122420"/>
          </a:xfrm>
        </p:spPr>
        <p:txBody>
          <a:bodyPr/>
          <a:lstStyle/>
          <a:p>
            <a:r>
              <a:rPr lang="zh-CN" altLang="en-US" sz="6000" b="1" dirty="0">
                <a:solidFill>
                  <a:sysClr val="windowText" lastClr="000000">
                    <a:lumMod val="75000"/>
                    <a:lumOff val="25000"/>
                  </a:sysClr>
                </a:solidFill>
                <a:latin typeface="Arial" panose="020B0604020202090204" pitchFamily="34" charset="0"/>
                <a:ea typeface="微软雅黑" charset="-122"/>
                <a:sym typeface="+mn-ea"/>
              </a:rPr>
              <a:t>变化：</a:t>
            </a:r>
            <a:br>
              <a:rPr lang="zh-CN" altLang="en-US" sz="6000" b="1" dirty="0">
                <a:solidFill>
                  <a:sysClr val="windowText" lastClr="000000">
                    <a:lumMod val="75000"/>
                    <a:lumOff val="25000"/>
                  </a:sysClr>
                </a:solidFill>
                <a:latin typeface="Arial" panose="020B0604020202090204" pitchFamily="34" charset="0"/>
                <a:ea typeface="微软雅黑" charset="-122"/>
                <a:sym typeface="+mn-ea"/>
              </a:rPr>
            </a:br>
            <a:br>
              <a:rPr lang="zh-CN" altLang="en-US" sz="4800" b="1" dirty="0">
                <a:solidFill>
                  <a:sysClr val="windowText" lastClr="000000">
                    <a:lumMod val="75000"/>
                    <a:lumOff val="25000"/>
                  </a:sysClr>
                </a:solidFill>
                <a:latin typeface="Arial" panose="020B0604020202090204" pitchFamily="34" charset="0"/>
                <a:ea typeface="微软雅黑" charset="-122"/>
                <a:sym typeface="+mn-ea"/>
              </a:rPr>
            </a:br>
            <a:r>
              <a:rPr lang="en-US" altLang="zh-CN" sz="4800" b="1" dirty="0">
                <a:solidFill>
                  <a:sysClr val="windowText" lastClr="000000">
                    <a:lumMod val="75000"/>
                    <a:lumOff val="25000"/>
                  </a:sysClr>
                </a:solidFill>
                <a:latin typeface="Arial" panose="020B0604020202090204" pitchFamily="34" charset="0"/>
                <a:ea typeface="微软雅黑" charset="-122"/>
                <a:sym typeface="+mn-ea"/>
              </a:rPr>
              <a:t>1. </a:t>
            </a:r>
            <a:r>
              <a:rPr lang="zh-CN" altLang="en-US" sz="4800" b="1" dirty="0">
                <a:solidFill>
                  <a:sysClr val="windowText" lastClr="000000">
                    <a:lumMod val="75000"/>
                    <a:lumOff val="25000"/>
                  </a:sysClr>
                </a:solidFill>
                <a:latin typeface="Arial" panose="020B0604020202090204" pitchFamily="34" charset="0"/>
                <a:ea typeface="微软雅黑" charset="-122"/>
                <a:sym typeface="+mn-ea"/>
              </a:rPr>
              <a:t>口音变多、语速变快</a:t>
            </a:r>
            <a:br>
              <a:rPr lang="zh-CN" altLang="en-US" sz="4800" b="1" dirty="0">
                <a:solidFill>
                  <a:sysClr val="windowText" lastClr="000000">
                    <a:lumMod val="75000"/>
                    <a:lumOff val="25000"/>
                  </a:sysClr>
                </a:solidFill>
                <a:latin typeface="Arial" panose="020B0604020202090204" pitchFamily="34" charset="0"/>
                <a:ea typeface="微软雅黑" charset="-122"/>
                <a:sym typeface="+mn-ea"/>
              </a:rPr>
            </a:br>
            <a:r>
              <a:rPr lang="en-US" altLang="zh-CN" sz="4800" b="1" dirty="0">
                <a:solidFill>
                  <a:sysClr val="windowText" lastClr="000000">
                    <a:lumMod val="75000"/>
                    <a:lumOff val="25000"/>
                  </a:sysClr>
                </a:solidFill>
                <a:latin typeface="Arial" panose="020B0604020202090204" pitchFamily="34" charset="0"/>
                <a:ea typeface="微软雅黑" charset="-122"/>
                <a:sym typeface="+mn-ea"/>
              </a:rPr>
              <a:t>2. </a:t>
            </a:r>
            <a:r>
              <a:rPr lang="zh-CN" altLang="en-US" sz="4800" b="1" dirty="0">
                <a:solidFill>
                  <a:sysClr val="windowText" lastClr="000000">
                    <a:lumMod val="75000"/>
                    <a:lumOff val="25000"/>
                  </a:sysClr>
                </a:solidFill>
                <a:latin typeface="Arial" panose="020B0604020202090204" pitchFamily="34" charset="0"/>
                <a:ea typeface="微软雅黑" charset="-122"/>
                <a:sym typeface="+mn-ea"/>
              </a:rPr>
              <a:t>多选题变多</a:t>
            </a:r>
            <a:br>
              <a:rPr lang="zh-CN" altLang="en-US" sz="4800" b="1" dirty="0">
                <a:solidFill>
                  <a:sysClr val="windowText" lastClr="000000">
                    <a:lumMod val="75000"/>
                    <a:lumOff val="25000"/>
                  </a:sysClr>
                </a:solidFill>
                <a:latin typeface="Arial" panose="020B0604020202090204" pitchFamily="34" charset="0"/>
                <a:ea typeface="微软雅黑" charset="-122"/>
                <a:sym typeface="+mn-ea"/>
              </a:rPr>
            </a:br>
            <a:r>
              <a:rPr lang="en-US" altLang="zh-CN" sz="4800" b="1" dirty="0">
                <a:solidFill>
                  <a:sysClr val="windowText" lastClr="000000">
                    <a:lumMod val="75000"/>
                    <a:lumOff val="25000"/>
                  </a:sysClr>
                </a:solidFill>
                <a:latin typeface="Arial" panose="020B0604020202090204" pitchFamily="34" charset="0"/>
                <a:ea typeface="微软雅黑" charset="-122"/>
                <a:sym typeface="+mn-ea"/>
              </a:rPr>
              <a:t>3. </a:t>
            </a:r>
            <a:r>
              <a:rPr lang="zh-CN" altLang="en-US" sz="4800" b="1" dirty="0">
                <a:solidFill>
                  <a:sysClr val="windowText" lastClr="000000">
                    <a:lumMod val="75000"/>
                    <a:lumOff val="25000"/>
                  </a:sysClr>
                </a:solidFill>
                <a:latin typeface="Arial" panose="020B0604020202090204" pitchFamily="34" charset="0"/>
                <a:ea typeface="微软雅黑" charset="-122"/>
                <a:sym typeface="+mn-ea"/>
              </a:rPr>
              <a:t>主旨需要总结</a:t>
            </a:r>
            <a:endParaRPr lang="zh-CN" altLang="en-US" sz="4800" b="1" dirty="0">
              <a:solidFill>
                <a:sysClr val="windowText" lastClr="000000">
                  <a:lumMod val="75000"/>
                  <a:lumOff val="25000"/>
                </a:sysClr>
              </a:solidFill>
              <a:latin typeface="Arial" panose="020B0604020202090204" pitchFamily="34" charset="0"/>
              <a:ea typeface="微软雅黑" charset="-122"/>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5990" y="1708150"/>
            <a:ext cx="11132820" cy="6731635"/>
          </a:xfrm>
        </p:spPr>
        <p:txBody>
          <a:bodyPr/>
          <a:lstStyle/>
          <a:p>
            <a:br>
              <a:rPr lang="zh-CN" altLang="en-US" sz="4800" b="1" dirty="0">
                <a:solidFill>
                  <a:sysClr val="windowText" lastClr="000000">
                    <a:lumMod val="75000"/>
                    <a:lumOff val="25000"/>
                  </a:sysClr>
                </a:solidFill>
                <a:latin typeface="Arial" panose="020B0604020202090204" pitchFamily="34" charset="0"/>
                <a:ea typeface="微软雅黑" charset="-122"/>
                <a:sym typeface="+mn-ea"/>
              </a:rPr>
            </a:br>
            <a:br>
              <a:rPr lang="zh-CN" altLang="en-US" sz="4800" b="1" dirty="0">
                <a:solidFill>
                  <a:sysClr val="windowText" lastClr="000000">
                    <a:lumMod val="75000"/>
                    <a:lumOff val="25000"/>
                  </a:sysClr>
                </a:solidFill>
                <a:latin typeface="Arial" panose="020B0604020202090204" pitchFamily="34" charset="0"/>
                <a:ea typeface="微软雅黑" charset="-122"/>
                <a:sym typeface="+mn-ea"/>
              </a:rPr>
            </a:br>
            <a:r>
              <a:rPr lang="zh-CN" altLang="en-US" sz="4800" b="1" dirty="0">
                <a:solidFill>
                  <a:sysClr val="windowText" lastClr="000000">
                    <a:lumMod val="75000"/>
                    <a:lumOff val="25000"/>
                  </a:sysClr>
                </a:solidFill>
                <a:latin typeface="Arial" panose="020B0604020202090204" pitchFamily="34" charset="0"/>
                <a:ea typeface="微软雅黑" charset="-122"/>
                <a:sym typeface="+mn-ea"/>
              </a:rPr>
              <a:t>改革后听力的备考策略：</a:t>
            </a:r>
            <a:br>
              <a:rPr lang="zh-CN" altLang="en-US" sz="4800" b="1" dirty="0">
                <a:solidFill>
                  <a:sysClr val="windowText" lastClr="000000">
                    <a:lumMod val="75000"/>
                    <a:lumOff val="25000"/>
                  </a:sysClr>
                </a:solidFill>
                <a:latin typeface="Arial" panose="020B0604020202090204" pitchFamily="34" charset="0"/>
                <a:ea typeface="微软雅黑" charset="-122"/>
                <a:sym typeface="+mn-ea"/>
              </a:rPr>
            </a:br>
            <a:br>
              <a:rPr lang="zh-CN" altLang="en-US" sz="4800" b="1" dirty="0">
                <a:solidFill>
                  <a:sysClr val="windowText" lastClr="000000">
                    <a:lumMod val="75000"/>
                    <a:lumOff val="25000"/>
                  </a:sysClr>
                </a:solidFill>
                <a:latin typeface="Arial" panose="020B0604020202090204" pitchFamily="34" charset="0"/>
                <a:ea typeface="微软雅黑" charset="-122"/>
                <a:sym typeface="+mn-ea"/>
              </a:rPr>
            </a:br>
            <a:r>
              <a:rPr lang="en-US" altLang="zh-CN" sz="4800" b="1" dirty="0">
                <a:solidFill>
                  <a:sysClr val="windowText" lastClr="000000">
                    <a:lumMod val="75000"/>
                    <a:lumOff val="25000"/>
                  </a:sysClr>
                </a:solidFill>
                <a:latin typeface="Arial" panose="020B0604020202090204" pitchFamily="34" charset="0"/>
                <a:ea typeface="微软雅黑" charset="-122"/>
                <a:sym typeface="+mn-ea"/>
              </a:rPr>
              <a:t>1. </a:t>
            </a:r>
            <a:r>
              <a:rPr lang="zh-CN" altLang="en-US" sz="4800" b="1" dirty="0">
                <a:solidFill>
                  <a:sysClr val="windowText" lastClr="000000">
                    <a:lumMod val="75000"/>
                    <a:lumOff val="25000"/>
                  </a:sysClr>
                </a:solidFill>
                <a:latin typeface="Arial" panose="020B0604020202090204" pitchFamily="34" charset="0"/>
                <a:ea typeface="微软雅黑" charset="-122"/>
                <a:sym typeface="+mn-ea"/>
              </a:rPr>
              <a:t>真题</a:t>
            </a:r>
            <a:r>
              <a:rPr lang="en-US" altLang="zh-CN" sz="4800" b="1" dirty="0">
                <a:solidFill>
                  <a:sysClr val="windowText" lastClr="000000">
                    <a:lumMod val="75000"/>
                    <a:lumOff val="25000"/>
                  </a:sysClr>
                </a:solidFill>
                <a:latin typeface="Arial" panose="020B0604020202090204" pitchFamily="34" charset="0"/>
                <a:ea typeface="微软雅黑" charset="-122"/>
                <a:sym typeface="+mn-ea"/>
              </a:rPr>
              <a:t>+TPO</a:t>
            </a:r>
            <a:r>
              <a:rPr lang="zh-CN" altLang="en-US" sz="4800" b="1" dirty="0">
                <a:solidFill>
                  <a:sysClr val="windowText" lastClr="000000">
                    <a:lumMod val="75000"/>
                    <a:lumOff val="25000"/>
                  </a:sysClr>
                </a:solidFill>
                <a:latin typeface="Arial" panose="020B0604020202090204" pitchFamily="34" charset="0"/>
                <a:ea typeface="微软雅黑" charset="-122"/>
                <a:sym typeface="+mn-ea"/>
              </a:rPr>
              <a:t>：</a:t>
            </a:r>
            <a:r>
              <a:rPr lang="en-US" altLang="zh-CN" sz="4800" b="1" dirty="0">
                <a:solidFill>
                  <a:sysClr val="windowText" lastClr="000000">
                    <a:lumMod val="75000"/>
                    <a:lumOff val="25000"/>
                  </a:sysClr>
                </a:solidFill>
                <a:latin typeface="Arial" panose="020B0604020202090204" pitchFamily="34" charset="0"/>
                <a:ea typeface="微软雅黑" charset="-122"/>
                <a:sym typeface="+mn-ea"/>
              </a:rPr>
              <a:t>1.25</a:t>
            </a:r>
            <a:r>
              <a:rPr lang="zh-CN" altLang="en-US" sz="4800" b="1" dirty="0">
                <a:solidFill>
                  <a:sysClr val="windowText" lastClr="000000">
                    <a:lumMod val="75000"/>
                    <a:lumOff val="25000"/>
                  </a:sysClr>
                </a:solidFill>
                <a:latin typeface="Arial" panose="020B0604020202090204" pitchFamily="34" charset="0"/>
                <a:ea typeface="微软雅黑" charset="-122"/>
                <a:sym typeface="+mn-ea"/>
              </a:rPr>
              <a:t>倍</a:t>
            </a:r>
            <a:r>
              <a:rPr lang="en-US" altLang="zh-CN" sz="4800" b="1" dirty="0">
                <a:solidFill>
                  <a:sysClr val="windowText" lastClr="000000">
                    <a:lumMod val="75000"/>
                    <a:lumOff val="25000"/>
                  </a:sysClr>
                </a:solidFill>
                <a:latin typeface="Arial" panose="020B0604020202090204" pitchFamily="34" charset="0"/>
                <a:ea typeface="微软雅黑" charset="-122"/>
                <a:sym typeface="+mn-ea"/>
              </a:rPr>
              <a:t>/1.5</a:t>
            </a:r>
            <a:r>
              <a:rPr lang="zh-CN" altLang="en-US" sz="4800" b="1" dirty="0">
                <a:solidFill>
                  <a:sysClr val="windowText" lastClr="000000">
                    <a:lumMod val="75000"/>
                    <a:lumOff val="25000"/>
                  </a:sysClr>
                </a:solidFill>
                <a:latin typeface="Arial" panose="020B0604020202090204" pitchFamily="34" charset="0"/>
                <a:ea typeface="微软雅黑" charset="-122"/>
                <a:sym typeface="+mn-ea"/>
              </a:rPr>
              <a:t>倍速</a:t>
            </a:r>
            <a:br>
              <a:rPr lang="zh-CN" altLang="en-US" sz="4800" b="1" dirty="0">
                <a:solidFill>
                  <a:sysClr val="windowText" lastClr="000000">
                    <a:lumMod val="75000"/>
                    <a:lumOff val="25000"/>
                  </a:sysClr>
                </a:solidFill>
                <a:latin typeface="Arial" panose="020B0604020202090204" pitchFamily="34" charset="0"/>
                <a:ea typeface="微软雅黑" charset="-122"/>
                <a:sym typeface="+mn-ea"/>
              </a:rPr>
            </a:br>
            <a:br>
              <a:rPr lang="zh-CN" altLang="en-US" sz="4800" b="1" dirty="0">
                <a:solidFill>
                  <a:sysClr val="windowText" lastClr="000000">
                    <a:lumMod val="75000"/>
                    <a:lumOff val="25000"/>
                  </a:sysClr>
                </a:solidFill>
                <a:latin typeface="Arial" panose="020B0604020202090204" pitchFamily="34" charset="0"/>
                <a:ea typeface="微软雅黑" charset="-122"/>
                <a:sym typeface="+mn-ea"/>
              </a:rPr>
            </a:br>
            <a:r>
              <a:rPr lang="en-US" altLang="zh-CN" sz="4800" b="1" dirty="0">
                <a:solidFill>
                  <a:sysClr val="windowText" lastClr="000000">
                    <a:lumMod val="75000"/>
                    <a:lumOff val="25000"/>
                  </a:sysClr>
                </a:solidFill>
                <a:latin typeface="Arial" panose="020B0604020202090204" pitchFamily="34" charset="0"/>
                <a:ea typeface="微软雅黑" charset="-122"/>
                <a:sym typeface="+mn-ea"/>
              </a:rPr>
              <a:t>2. </a:t>
            </a:r>
            <a:r>
              <a:rPr lang="zh-CN" altLang="en-US" sz="4800" b="1" dirty="0">
                <a:solidFill>
                  <a:sysClr val="windowText" lastClr="000000">
                    <a:lumMod val="75000"/>
                    <a:lumOff val="25000"/>
                  </a:sysClr>
                </a:solidFill>
                <a:latin typeface="Arial" panose="020B0604020202090204" pitchFamily="34" charset="0"/>
                <a:ea typeface="微软雅黑" charset="-122"/>
                <a:sym typeface="+mn-ea"/>
              </a:rPr>
              <a:t>学会看听力文本及错题分析</a:t>
            </a:r>
            <a:endParaRPr lang="zh-CN" altLang="en-US" sz="4800" b="1" dirty="0">
              <a:solidFill>
                <a:sysClr val="windowText" lastClr="000000">
                  <a:lumMod val="75000"/>
                  <a:lumOff val="25000"/>
                </a:sysClr>
              </a:solidFill>
              <a:latin typeface="Arial" panose="020B0604020202090204" pitchFamily="34" charset="0"/>
              <a:ea typeface="微软雅黑" charset="-122"/>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352550" y="3892233"/>
            <a:ext cx="1066228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325755" eaLnBrk="0" hangingPunct="0">
              <a:tabLst>
                <a:tab pos="457200" algn="l"/>
              </a:tabLst>
              <a:defRPr sz="800">
                <a:solidFill>
                  <a:srgbClr val="A50021"/>
                </a:solidFill>
                <a:latin typeface="Arial" panose="020B0604020202090204" pitchFamily="34" charset="0"/>
              </a:defRPr>
            </a:lvl1pPr>
            <a:lvl2pPr marL="742950" indent="-285750" eaLnBrk="0" hangingPunct="0">
              <a:tabLst>
                <a:tab pos="457200" algn="l"/>
              </a:tabLst>
              <a:defRPr sz="800">
                <a:solidFill>
                  <a:srgbClr val="A50021"/>
                </a:solidFill>
                <a:latin typeface="Arial" panose="020B0604020202090204" pitchFamily="34" charset="0"/>
              </a:defRPr>
            </a:lvl2pPr>
            <a:lvl3pPr marL="1143000" indent="-228600" eaLnBrk="0" hangingPunct="0">
              <a:tabLst>
                <a:tab pos="457200" algn="l"/>
              </a:tabLst>
              <a:defRPr sz="800">
                <a:solidFill>
                  <a:srgbClr val="A50021"/>
                </a:solidFill>
                <a:latin typeface="Arial" panose="020B0604020202090204" pitchFamily="34" charset="0"/>
              </a:defRPr>
            </a:lvl3pPr>
            <a:lvl4pPr marL="1600200" indent="-228600" eaLnBrk="0" hangingPunct="0">
              <a:tabLst>
                <a:tab pos="457200" algn="l"/>
              </a:tabLst>
              <a:defRPr sz="800">
                <a:solidFill>
                  <a:srgbClr val="A50021"/>
                </a:solidFill>
                <a:latin typeface="Arial" panose="020B0604020202090204" pitchFamily="34" charset="0"/>
              </a:defRPr>
            </a:lvl4pPr>
            <a:lvl5pPr marL="2057400" indent="-228600" eaLnBrk="0" hangingPunct="0">
              <a:tabLst>
                <a:tab pos="457200" algn="l"/>
              </a:tabLst>
              <a:defRPr sz="800">
                <a:solidFill>
                  <a:srgbClr val="A50021"/>
                </a:solidFill>
                <a:latin typeface="Arial" panose="020B0604020202090204" pitchFamily="34" charset="0"/>
              </a:defRPr>
            </a:lvl5pPr>
            <a:lvl6pPr marL="25146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6pPr>
            <a:lvl7pPr marL="29718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7pPr>
            <a:lvl8pPr marL="34290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8pPr>
            <a:lvl9pPr marL="3886200" indent="-228600" eaLnBrk="0" fontAlgn="base" hangingPunct="0">
              <a:spcBef>
                <a:spcPct val="0"/>
              </a:spcBef>
              <a:spcAft>
                <a:spcPct val="0"/>
              </a:spcAft>
              <a:buFont typeface="Arial" panose="020B0604020202090204" pitchFamily="34" charset="0"/>
              <a:tabLst>
                <a:tab pos="457200" algn="l"/>
              </a:tabLst>
              <a:defRPr sz="800">
                <a:solidFill>
                  <a:srgbClr val="A50021"/>
                </a:solidFill>
                <a:latin typeface="Arial" panose="020B0604020202090204" pitchFamily="34" charset="0"/>
              </a:defRPr>
            </a:lvl9pPr>
          </a:lstStyle>
          <a:p>
            <a:pPr indent="0" algn="ctr" eaLnBrk="1" hangingPunct="1"/>
            <a:r>
              <a:rPr lang="zh-CN" altLang="en-US" sz="4800" b="1" dirty="0">
                <a:solidFill>
                  <a:srgbClr val="FF0000"/>
                </a:solidFill>
                <a:ea typeface="微软雅黑" charset="-122"/>
                <a:cs typeface="Lantinghei SC Demibold" panose="02000000000000000000" charset="-122"/>
              </a:rPr>
              <a:t>托福听力常见问题？</a:t>
            </a:r>
            <a:endParaRPr lang="zh-CN" altLang="en-US" sz="4800" b="1" dirty="0">
              <a:solidFill>
                <a:srgbClr val="FF0000"/>
              </a:solidFill>
              <a:ea typeface="微软雅黑" charset="-122"/>
              <a:cs typeface="Lantinghei SC Demibold" panose="02000000000000000000" charset="-122"/>
            </a:endParaRPr>
          </a:p>
          <a:p>
            <a:pPr indent="0" algn="ctr" eaLnBrk="1" hangingPunct="1"/>
            <a:endParaRPr kumimoji="1" lang="en-US" altLang="zh-CN" sz="2800" b="1" dirty="0" smtClean="0">
              <a:solidFill>
                <a:srgbClr val="FF7232"/>
              </a:solidFill>
              <a:latin typeface="STKaiti" panose="02010600040101010101" charset="-122"/>
              <a:ea typeface="STKaiti" panose="02010600040101010101" charset="-122"/>
              <a:cs typeface="STKaiti" panose="02010600040101010101" charset="-122"/>
            </a:endParaRPr>
          </a:p>
        </p:txBody>
      </p:sp>
    </p:spTree>
  </p:cSld>
  <p:clrMapOvr>
    <a:masterClrMapping/>
  </p:clrMapOvr>
  <p:transition spd="med"/>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KSO_WM_UNIT_TABLE_BEAUTIFY" val="smartTable{5a3f16ca-b289-46d7-b884-318024fea467}"/>
</p:tagLst>
</file>

<file path=ppt/tags/tag11.xml><?xml version="1.0" encoding="utf-8"?>
<p:tagLst xmlns:p="http://schemas.openxmlformats.org/presentationml/2006/main">
  <p:tag name="KSO_WM_SLIDE_MODEL_TYPE" val="numdgm"/>
</p:tagLst>
</file>

<file path=ppt/tags/tag12.xml><?xml version="1.0" encoding="utf-8"?>
<p:tagLst xmlns:p="http://schemas.openxmlformats.org/presentationml/2006/main">
  <p:tag name="KSO_WM_UNIT_TABLE_BEAUTIFY" val="smartTable{3c97e2bb-9f6b-41f6-b5b7-e0832194606e}"/>
</p:tagLst>
</file>

<file path=ppt/tags/tag13.xml><?xml version="1.0" encoding="utf-8"?>
<p:tagLst xmlns:p="http://schemas.openxmlformats.org/presentationml/2006/main">
  <p:tag name="KSO_WM_SLIDE_MODEL_TYPE" val="numdgm"/>
</p:tagLst>
</file>

<file path=ppt/tags/tag14.xml><?xml version="1.0" encoding="utf-8"?>
<p:tagLst xmlns:p="http://schemas.openxmlformats.org/presentationml/2006/main">
  <p:tag name="KSO_WM_SLIDE_MODEL_TYPE" val="numdgm"/>
</p:tagLst>
</file>

<file path=ppt/tags/tag15.xml><?xml version="1.0" encoding="utf-8"?>
<p:tagLst xmlns:p="http://schemas.openxmlformats.org/presentationml/2006/main">
  <p:tag name="KSO_WM_SLIDE_MODEL_TYPE" val="numdgm"/>
</p:tagLst>
</file>

<file path=ppt/tags/tag16.xml><?xml version="1.0" encoding="utf-8"?>
<p:tagLst xmlns:p="http://schemas.openxmlformats.org/presentationml/2006/main">
  <p:tag name="KSO_WM_SLIDE_MODEL_TYPE" val="numdgm"/>
</p:tagLst>
</file>

<file path=ppt/tags/tag17.xml><?xml version="1.0" encoding="utf-8"?>
<p:tagLst xmlns:p="http://schemas.openxmlformats.org/presentationml/2006/main">
  <p:tag name="KSO_WM_SLIDE_MODEL_TYPE" val="numdgm"/>
</p:tagLst>
</file>

<file path=ppt/tags/tag18.xml><?xml version="1.0" encoding="utf-8"?>
<p:tagLst xmlns:p="http://schemas.openxmlformats.org/presentationml/2006/main">
  <p:tag name="KSO_WM_SLIDE_MODEL_TYPE" val="numdgm"/>
</p:tagLst>
</file>

<file path=ppt/tags/tag19.xml><?xml version="1.0" encoding="utf-8"?>
<p:tagLst xmlns:p="http://schemas.openxmlformats.org/presentationml/2006/main">
  <p:tag name="KSO_WM_SLIDE_MODEL_TYPE" val="numdgm"/>
</p:tagLst>
</file>

<file path=ppt/tags/tag2.xml><?xml version="1.0" encoding="utf-8"?>
<p:tagLst xmlns:p="http://schemas.openxmlformats.org/presentationml/2006/main">
  <p:tag name="KSO_WM_UNIT_PLACING_PICTURE_USER_VIEWPORT" val="{&quot;height&quot;:7748.2771653543305,&quot;width&quot;:5073.930708661417}"/>
</p:tagLst>
</file>

<file path=ppt/tags/tag20.xml><?xml version="1.0" encoding="utf-8"?>
<p:tagLst xmlns:p="http://schemas.openxmlformats.org/presentationml/2006/main">
  <p:tag name="KSO_WM_SLIDE_MODEL_TYPE" val="numdgm"/>
</p:tagLst>
</file>

<file path=ppt/tags/tag21.xml><?xml version="1.0" encoding="utf-8"?>
<p:tagLst xmlns:p="http://schemas.openxmlformats.org/presentationml/2006/main">
  <p:tag name="KSO_WM_SLIDE_MODEL_TYPE" val="numdgm"/>
</p:tagLst>
</file>

<file path=ppt/tags/tag22.xml><?xml version="1.0" encoding="utf-8"?>
<p:tagLst xmlns:p="http://schemas.openxmlformats.org/presentationml/2006/main">
  <p:tag name="KSO_WM_SLIDE_MODEL_TYPE" val="numdgm"/>
</p:tagLst>
</file>

<file path=ppt/tags/tag23.xml><?xml version="1.0" encoding="utf-8"?>
<p:tagLst xmlns:p="http://schemas.openxmlformats.org/presentationml/2006/main">
  <p:tag name="KSO_WM_SLIDE_MODEL_TYPE" val="numdgm"/>
</p:tagLst>
</file>

<file path=ppt/tags/tag24.xml><?xml version="1.0" encoding="utf-8"?>
<p:tagLst xmlns:p="http://schemas.openxmlformats.org/presentationml/2006/main">
  <p:tag name="KSO_WM_SLIDE_MODEL_TYPE" val="numdgm"/>
</p:tagLst>
</file>

<file path=ppt/tags/tag25.xml><?xml version="1.0" encoding="utf-8"?>
<p:tagLst xmlns:p="http://schemas.openxmlformats.org/presentationml/2006/main">
  <p:tag name="KSO_WM_SLIDE_MODEL_TYPE" val="numdgm"/>
</p:tagLst>
</file>

<file path=ppt/tags/tag26.xml><?xml version="1.0" encoding="utf-8"?>
<p:tagLst xmlns:p="http://schemas.openxmlformats.org/presentationml/2006/main">
  <p:tag name="KSO_WM_SLIDE_MODEL_TYPE" val="numdgm"/>
</p:tagLst>
</file>

<file path=ppt/tags/tag27.xml><?xml version="1.0" encoding="utf-8"?>
<p:tagLst xmlns:p="http://schemas.openxmlformats.org/presentationml/2006/main">
  <p:tag name="KSO_WM_SLIDE_MODEL_TYPE" val="numdgm"/>
</p:tagLst>
</file>

<file path=ppt/tags/tag28.xml><?xml version="1.0" encoding="utf-8"?>
<p:tagLst xmlns:p="http://schemas.openxmlformats.org/presentationml/2006/main">
  <p:tag name="KSO_WM_SLIDE_MODEL_TYPE" val="numdgm"/>
</p:tagLst>
</file>

<file path=ppt/tags/tag29.xml><?xml version="1.0" encoding="utf-8"?>
<p:tagLst xmlns:p="http://schemas.openxmlformats.org/presentationml/2006/main">
  <p:tag name="KSO_WM_SLIDE_MODEL_TYPE" val="numdgm"/>
</p:tagLst>
</file>

<file path=ppt/tags/tag3.xml><?xml version="1.0" encoding="utf-8"?>
<p:tagLst xmlns:p="http://schemas.openxmlformats.org/presentationml/2006/main">
  <p:tag name="KSO_WM_UNIT_COLOR_SCHEME_SHAPE_ID" val="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194605_1*i*1"/>
  <p:tag name="KSO_WM_TEMPLATE_CATEGORY" val="diagram"/>
  <p:tag name="KSO_WM_TEMPLATE_INDEX" val="20194605"/>
  <p:tag name="KSO_WM_UNIT_LAYERLEVEL" val="1"/>
  <p:tag name="KSO_WM_TAG_VERSION" val="1.0"/>
  <p:tag name="KSO_WM_BEAUTIFY_FLAG" val="#wm#"/>
</p:tagLst>
</file>

<file path=ppt/tags/tag30.xml><?xml version="1.0" encoding="utf-8"?>
<p:tagLst xmlns:p="http://schemas.openxmlformats.org/presentationml/2006/main">
  <p:tag name="KSO_WM_SLIDE_MODEL_TYPE" val="numdgm"/>
</p:tagLst>
</file>

<file path=ppt/tags/tag31.xml><?xml version="1.0" encoding="utf-8"?>
<p:tagLst xmlns:p="http://schemas.openxmlformats.org/presentationml/2006/main">
  <p:tag name="KSO_WM_SLIDE_MODEL_TYPE" val="numdgm"/>
</p:tagLst>
</file>

<file path=ppt/tags/tag32.xml><?xml version="1.0" encoding="utf-8"?>
<p:tagLst xmlns:p="http://schemas.openxmlformats.org/presentationml/2006/main">
  <p:tag name="KSO_WM_SLIDE_MODEL_TYPE" val="numdgm"/>
</p:tagLst>
</file>

<file path=ppt/tags/tag33.xml><?xml version="1.0" encoding="utf-8"?>
<p:tagLst xmlns:p="http://schemas.openxmlformats.org/presentationml/2006/main">
  <p:tag name="KSO_WM_SLIDE_MODEL_TYPE" val="numdgm"/>
</p:tagLst>
</file>

<file path=ppt/tags/tag34.xml><?xml version="1.0" encoding="utf-8"?>
<p:tagLst xmlns:p="http://schemas.openxmlformats.org/presentationml/2006/main">
  <p:tag name="KSO_WM_SLIDE_MODEL_TYPE" val="numdgm"/>
</p:tagLst>
</file>

<file path=ppt/tags/tag35.xml><?xml version="1.0" encoding="utf-8"?>
<p:tagLst xmlns:p="http://schemas.openxmlformats.org/presentationml/2006/main">
  <p:tag name="KSO_WM_SLIDE_MODEL_TYPE" val="numdgm"/>
</p:tagLst>
</file>

<file path=ppt/tags/tag4.xml><?xml version="1.0" encoding="utf-8"?>
<p:tagLst xmlns:p="http://schemas.openxmlformats.org/presentationml/2006/main">
  <p:tag name="KSO_WM_UNIT_COLOR_SCHEME_SHAPE_ID" val="9"/>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2"/>
  <p:tag name="KSO_WM_UNIT_ID" val="diagram20194605_1*i*2"/>
  <p:tag name="KSO_WM_TEMPLATE_CATEGORY" val="diagram"/>
  <p:tag name="KSO_WM_TEMPLATE_INDEX" val="20194605"/>
  <p:tag name="KSO_WM_UNIT_LAYERLEVEL" val="1"/>
  <p:tag name="KSO_WM_TAG_VERSION" val="1.0"/>
  <p:tag name="KSO_WM_BEAUTIFY_FLAG" val="#wm#"/>
</p:tagLst>
</file>

<file path=ppt/tags/tag5.xml><?xml version="1.0" encoding="utf-8"?>
<p:tagLst xmlns:p="http://schemas.openxmlformats.org/presentationml/2006/main">
  <p:tag name="KSO_WM_UNIT_COLOR_SCHEME_SHAPE_ID" val="10"/>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3"/>
  <p:tag name="KSO_WM_UNIT_ID" val="diagram20194605_1*i*3"/>
  <p:tag name="KSO_WM_TEMPLATE_CATEGORY" val="diagram"/>
  <p:tag name="KSO_WM_TEMPLATE_INDEX" val="20194605"/>
  <p:tag name="KSO_WM_UNIT_LAYERLEVEL" val="1"/>
  <p:tag name="KSO_WM_TAG_VERSION" val="1.0"/>
  <p:tag name="KSO_WM_BEAUTIFY_FLAG" val="#wm#"/>
</p:tagLst>
</file>

<file path=ppt/tags/tag6.xml><?xml version="1.0" encoding="utf-8"?>
<p:tagLst xmlns:p="http://schemas.openxmlformats.org/presentationml/2006/main">
  <p:tag name="KSO_WM_UNIT_COLOR_SCHEME_SHAPE_ID" val="11"/>
  <p:tag name="KSO_WM_UNIT_COLOR_SCHEME_PARENT_PAGE" val="0_1"/>
  <p:tag name="KSO_WM_UNIT_FOIL_COLOR" val="1"/>
  <p:tag name="KSO_WM_UNIT_HIGHLIGHT" val="0"/>
  <p:tag name="KSO_WM_UNIT_COMPATIBLE" val="0"/>
  <p:tag name="KSO_WM_UNIT_DIAGRAM_ISNUMVISUAL" val="0"/>
  <p:tag name="KSO_WM_UNIT_DIAGRAM_ISREFERUNIT" val="0"/>
  <p:tag name="KSO_WM_UNIT_TYPE" val="i"/>
  <p:tag name="KSO_WM_UNIT_INDEX" val="4"/>
  <p:tag name="KSO_WM_UNIT_ID" val="diagram20194605_1*i*4"/>
  <p:tag name="KSO_WM_TEMPLATE_CATEGORY" val="diagram"/>
  <p:tag name="KSO_WM_TEMPLATE_INDEX" val="20194605"/>
  <p:tag name="KSO_WM_UNIT_LAYERLEVEL" val="1"/>
  <p:tag name="KSO_WM_TAG_VERSION" val="1.0"/>
  <p:tag name="KSO_WM_BEAUTIFY_FLAG" val="#wm#"/>
</p:tagLst>
</file>

<file path=ppt/tags/tag7.xml><?xml version="1.0" encoding="utf-8"?>
<p:tagLst xmlns:p="http://schemas.openxmlformats.org/presentationml/2006/main">
  <p:tag name="KSO_WM_UNIT_TEXT_PART_ID_V2" val="d-1-2"/>
  <p:tag name="KSO_WM_UNIT_COLOR_SCHEME_SHAPE_ID" val="2"/>
  <p:tag name="KSO_WM_UNIT_COLOR_SCHEME_PARENT_PAGE" val="0_1"/>
  <p:tag name="KSO_WM_UNIT_PRESET_TEXT" val="添加小标题：&#13;点击此处加正文您思想&#13;添加小标题：&#13;言简意赅阐述观点&#13;添加小标题：&#13;恰如其分表达您的观点"/>
  <p:tag name="KSO_WM_UNIT_NOCLEAR" val="1"/>
  <p:tag name="KSO_WM_UNIT_VALUE" val="104"/>
  <p:tag name="KSO_WM_UNIT_HIGHLIGHT" val="0"/>
  <p:tag name="KSO_WM_UNIT_COMPATIBLE" val="0"/>
  <p:tag name="KSO_WM_UNIT_DIAGRAM_ISNUMVISUAL" val="0"/>
  <p:tag name="KSO_WM_UNIT_DIAGRAM_ISREFERUNIT" val="0"/>
  <p:tag name="KSO_WM_UNIT_TYPE" val="f"/>
  <p:tag name="KSO_WM_UNIT_INDEX" val="1"/>
  <p:tag name="KSO_WM_UNIT_ID" val="diagram20194605_1*f*1"/>
  <p:tag name="KSO_WM_TEMPLATE_CATEGORY" val="diagram"/>
  <p:tag name="KSO_WM_TEMPLATE_INDEX" val="20194605"/>
  <p:tag name="KSO_WM_UNIT_LAYERLEVEL" val="1"/>
  <p:tag name="KSO_WM_TAG_VERSION" val="1.0"/>
  <p:tag name="KSO_WM_BEAUTIFY_FLAG" val="#wm#"/>
  <p:tag name="KSO_WM_UNIT_SUBTYPE" val="a"/>
</p:tagLst>
</file>

<file path=ppt/tags/tag8.xml><?xml version="1.0" encoding="utf-8"?>
<p:tagLst xmlns:p="http://schemas.openxmlformats.org/presentationml/2006/main">
  <p:tag name="KSO_WM_SLIDE_COLORSCHEME_VERSION" val="3.2"/>
  <p:tag name="KSO_WM_SLIDE_ID" val="diagram2019460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40"/>
  <p:tag name="KSO_WM_SLIDE_POSITION" val="0*0"/>
  <p:tag name="KSO_WM_TAG_VERSION" val="1.0"/>
  <p:tag name="KSO_WM_BEAUTIFY_FLAG" val="#wm#"/>
  <p:tag name="KSO_WM_TEMPLATE_CATEGORY" val="diagram"/>
  <p:tag name="KSO_WM_TEMPLATE_INDEX" val="20194605"/>
  <p:tag name="KSO_WM_SLIDE_LAYOUT" val="a_f"/>
  <p:tag name="KSO_WM_SLIDE_LAYOUT_CNT" val="1_1"/>
</p:tagLst>
</file>

<file path=ppt/tags/tag9.xml><?xml version="1.0" encoding="utf-8"?>
<p:tagLst xmlns:p="http://schemas.openxmlformats.org/presentationml/2006/main">
  <p:tag name="KSO_WM_UNIT_TABLE_BEAUTIFY" val="smartTable{04cedff4-4902-45b9-ab80-e508e82c95bb}"/>
</p:tagLst>
</file>

<file path=ppt/theme/_rels/theme1.xml.rels><?xml version="1.0" encoding="UTF-8" standalone="yes"?>
<Relationships xmlns="http://schemas.openxmlformats.org/package/2006/relationships"><Relationship Id="rId1" Type="http://schemas.openxmlformats.org/officeDocument/2006/relationships/image" Target="../media/image4.png"/></Relationships>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8915</Words>
  <Application>WPS 演示</Application>
  <PresentationFormat>自定义</PresentationFormat>
  <Paragraphs>395</Paragraphs>
  <Slides>44</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44</vt:i4>
      </vt:variant>
    </vt:vector>
  </HeadingPairs>
  <TitlesOfParts>
    <vt:vector size="67" baseType="lpstr">
      <vt:lpstr>Arial</vt:lpstr>
      <vt:lpstr>方正书宋_GBK</vt:lpstr>
      <vt:lpstr>Wingdings</vt:lpstr>
      <vt:lpstr>Helvetica Light</vt:lpstr>
      <vt:lpstr>Lantinghei SC Demibold</vt:lpstr>
      <vt:lpstr>Lantinghei SC Extralight</vt:lpstr>
      <vt:lpstr>Helvetica Neue</vt:lpstr>
      <vt:lpstr>Microsoft YaHei</vt:lpstr>
      <vt:lpstr>汉仪旗黑</vt:lpstr>
      <vt:lpstr>WPS-Bullets</vt:lpstr>
      <vt:lpstr>苹方-简</vt:lpstr>
      <vt:lpstr>微软雅黑</vt:lpstr>
      <vt:lpstr>Helvetica Bold</vt:lpstr>
      <vt:lpstr>STKaiti</vt:lpstr>
      <vt:lpstr>STKaiti Regular</vt:lpstr>
      <vt:lpstr>inherit</vt:lpstr>
      <vt:lpstr>Helvetica</vt:lpstr>
      <vt:lpstr>宋体</vt:lpstr>
      <vt:lpstr>Arial Unicode MS</vt:lpstr>
      <vt:lpstr>汉仪书宋二KW</vt:lpstr>
      <vt:lpstr>Wingdings</vt:lpstr>
      <vt:lpstr>宋体-简</vt:lpstr>
      <vt:lpstr>White</vt:lpstr>
      <vt:lpstr>托福听力1</vt:lpstr>
      <vt:lpstr>PowerPoint 演示文稿</vt:lpstr>
      <vt:lpstr>PowerPoint 演示文稿</vt:lpstr>
      <vt:lpstr>PowerPoint 演示文稿</vt:lpstr>
      <vt:lpstr>PowerPoint 演示文稿</vt:lpstr>
      <vt:lpstr>PowerPoint 演示文稿</vt:lpstr>
      <vt:lpstr>变化：  1. 口音变多、语速变快 2. 多选题变多 3. 主旨需要总结</vt:lpstr>
      <vt:lpstr>  改革后听力的备考策略：  1. 真题+TPO：1.25倍/1.5倍速  2. 学会看听力文本及错题分析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背单词的方法</vt:lpstr>
      <vt:lpstr>听力设立目标 </vt:lpstr>
      <vt:lpstr>托福听力总原则  </vt:lpstr>
      <vt:lpstr>长对话的分类</vt:lpstr>
      <vt:lpstr>长对话题型及解题技巧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liuzijing</cp:lastModifiedBy>
  <cp:revision>41</cp:revision>
  <dcterms:created xsi:type="dcterms:W3CDTF">2021-05-30T14:46:33Z</dcterms:created>
  <dcterms:modified xsi:type="dcterms:W3CDTF">2021-05-30T14:46:33Z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2052-3.6.0.5672</vt:lpwstr>
  </property>
</Properties>
</file>